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DF82081A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8" r:id="rId2"/>
  </p:sldIdLst>
  <p:sldSz cx="3600450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62D292-6601-19D0-787B-212CF650CE25}" name="Juan Diego  Tejeda Pino" initials="JT" userId="S::juan.tejeda@gpex.es::9bee79eb-651b-46e3-b0ef-aeeb083e99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978CC-F9F4-4F02-9D3E-53FC9F394DE3}" v="5" dt="2024-09-23T10:19:06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1" d="100"/>
          <a:sy n="251" d="100"/>
        </p:scale>
        <p:origin x="158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iego  Tejeda Pino" userId="9bee79eb-651b-46e3-b0ef-aeeb083e99bb" providerId="ADAL" clId="{91D5F810-9500-4528-8B2D-E58F5C0CB954}"/>
    <pc:docChg chg="custSel delSld modSld">
      <pc:chgData name="Juan Diego  Tejeda Pino" userId="9bee79eb-651b-46e3-b0ef-aeeb083e99bb" providerId="ADAL" clId="{91D5F810-9500-4528-8B2D-E58F5C0CB954}" dt="2024-09-23T10:16:53.839" v="76" actId="1076"/>
      <pc:docMkLst>
        <pc:docMk/>
      </pc:docMkLst>
      <pc:sldChg chg="del">
        <pc:chgData name="Juan Diego  Tejeda Pino" userId="9bee79eb-651b-46e3-b0ef-aeeb083e99bb" providerId="ADAL" clId="{91D5F810-9500-4528-8B2D-E58F5C0CB954}" dt="2024-09-23T10:16:02.077" v="1" actId="47"/>
        <pc:sldMkLst>
          <pc:docMk/>
          <pc:sldMk cId="2183417930" sldId="257"/>
        </pc:sldMkLst>
      </pc:sldChg>
      <pc:sldChg chg="delSp modSp mod">
        <pc:chgData name="Juan Diego  Tejeda Pino" userId="9bee79eb-651b-46e3-b0ef-aeeb083e99bb" providerId="ADAL" clId="{91D5F810-9500-4528-8B2D-E58F5C0CB954}" dt="2024-09-23T10:16:53.839" v="76" actId="1076"/>
        <pc:sldMkLst>
          <pc:docMk/>
          <pc:sldMk cId="3749840922" sldId="258"/>
        </pc:sldMkLst>
        <pc:spChg chg="mod">
          <ac:chgData name="Juan Diego  Tejeda Pino" userId="9bee79eb-651b-46e3-b0ef-aeeb083e99bb" providerId="ADAL" clId="{91D5F810-9500-4528-8B2D-E58F5C0CB954}" dt="2024-09-23T10:16:52.263" v="75" actId="1076"/>
          <ac:spMkLst>
            <pc:docMk/>
            <pc:sldMk cId="3749840922" sldId="258"/>
            <ac:spMk id="6" creationId="{5D29F8BF-3451-7142-7AEF-1F698CBD199D}"/>
          </ac:spMkLst>
        </pc:spChg>
        <pc:spChg chg="del">
          <ac:chgData name="Juan Diego  Tejeda Pino" userId="9bee79eb-651b-46e3-b0ef-aeeb083e99bb" providerId="ADAL" clId="{91D5F810-9500-4528-8B2D-E58F5C0CB954}" dt="2024-09-23T10:16:48.722" v="74" actId="478"/>
          <ac:spMkLst>
            <pc:docMk/>
            <pc:sldMk cId="3749840922" sldId="258"/>
            <ac:spMk id="7" creationId="{4CCC0B12-76CB-9B21-761E-35232284E43A}"/>
          </ac:spMkLst>
        </pc:spChg>
        <pc:spChg chg="mod">
          <ac:chgData name="Juan Diego  Tejeda Pino" userId="9bee79eb-651b-46e3-b0ef-aeeb083e99bb" providerId="ADAL" clId="{91D5F810-9500-4528-8B2D-E58F5C0CB954}" dt="2024-09-23T10:16:53.839" v="76" actId="1076"/>
          <ac:spMkLst>
            <pc:docMk/>
            <pc:sldMk cId="3749840922" sldId="258"/>
            <ac:spMk id="10" creationId="{07C6F3C0-DA36-AA10-6885-DB4BFB2C5B93}"/>
          </ac:spMkLst>
        </pc:spChg>
      </pc:sldChg>
      <pc:sldChg chg="del">
        <pc:chgData name="Juan Diego  Tejeda Pino" userId="9bee79eb-651b-46e3-b0ef-aeeb083e99bb" providerId="ADAL" clId="{91D5F810-9500-4528-8B2D-E58F5C0CB954}" dt="2024-09-23T10:16:00.971" v="0" actId="47"/>
        <pc:sldMkLst>
          <pc:docMk/>
          <pc:sldMk cId="1160252564" sldId="259"/>
        </pc:sldMkLst>
      </pc:sldChg>
    </pc:docChg>
  </pc:docChgLst>
  <pc:docChgLst>
    <pc:chgData name="Juan Diego  Tejeda Pino" userId="9bee79eb-651b-46e3-b0ef-aeeb083e99bb" providerId="ADAL" clId="{C85978CC-F9F4-4F02-9D3E-53FC9F394DE3}"/>
    <pc:docChg chg="custSel modSld modMainMaster">
      <pc:chgData name="Juan Diego  Tejeda Pino" userId="9bee79eb-651b-46e3-b0ef-aeeb083e99bb" providerId="ADAL" clId="{C85978CC-F9F4-4F02-9D3E-53FC9F394DE3}" dt="2024-09-23T10:19:48.598" v="23" actId="1076"/>
      <pc:docMkLst>
        <pc:docMk/>
      </pc:docMkLst>
      <pc:sldChg chg="addSp delSp modSp mod">
        <pc:chgData name="Juan Diego  Tejeda Pino" userId="9bee79eb-651b-46e3-b0ef-aeeb083e99bb" providerId="ADAL" clId="{C85978CC-F9F4-4F02-9D3E-53FC9F394DE3}" dt="2024-09-23T10:19:48.598" v="23" actId="1076"/>
        <pc:sldMkLst>
          <pc:docMk/>
          <pc:sldMk cId="3749840922" sldId="258"/>
        </pc:sldMkLst>
        <pc:spChg chg="del mod">
          <ac:chgData name="Juan Diego  Tejeda Pino" userId="9bee79eb-651b-46e3-b0ef-aeeb083e99bb" providerId="ADAL" clId="{C85978CC-F9F4-4F02-9D3E-53FC9F394DE3}" dt="2024-09-23T10:18:24.566" v="2" actId="478"/>
          <ac:spMkLst>
            <pc:docMk/>
            <pc:sldMk cId="3749840922" sldId="258"/>
            <ac:spMk id="4" creationId="{C741DA55-D9C6-E7C7-8175-0E117011BB7A}"/>
          </ac:spMkLst>
        </pc:spChg>
        <pc:spChg chg="mod">
          <ac:chgData name="Juan Diego  Tejeda Pino" userId="9bee79eb-651b-46e3-b0ef-aeeb083e99bb" providerId="ADAL" clId="{C85978CC-F9F4-4F02-9D3E-53FC9F394DE3}" dt="2024-09-23T10:19:48.598" v="23" actId="1076"/>
          <ac:spMkLst>
            <pc:docMk/>
            <pc:sldMk cId="3749840922" sldId="258"/>
            <ac:spMk id="6" creationId="{5D29F8BF-3451-7142-7AEF-1F698CBD199D}"/>
          </ac:spMkLst>
        </pc:spChg>
        <pc:spChg chg="mod">
          <ac:chgData name="Juan Diego  Tejeda Pino" userId="9bee79eb-651b-46e3-b0ef-aeeb083e99bb" providerId="ADAL" clId="{C85978CC-F9F4-4F02-9D3E-53FC9F394DE3}" dt="2024-09-23T10:19:41.767" v="21" actId="1076"/>
          <ac:spMkLst>
            <pc:docMk/>
            <pc:sldMk cId="3749840922" sldId="258"/>
            <ac:spMk id="10" creationId="{07C6F3C0-DA36-AA10-6885-DB4BFB2C5B93}"/>
          </ac:spMkLst>
        </pc:spChg>
        <pc:picChg chg="del mod">
          <ac:chgData name="Juan Diego  Tejeda Pino" userId="9bee79eb-651b-46e3-b0ef-aeeb083e99bb" providerId="ADAL" clId="{C85978CC-F9F4-4F02-9D3E-53FC9F394DE3}" dt="2024-09-23T10:19:00.551" v="15" actId="478"/>
          <ac:picMkLst>
            <pc:docMk/>
            <pc:sldMk cId="3749840922" sldId="258"/>
            <ac:picMk id="3" creationId="{C8CE564F-8262-E1B0-211A-CA37445363C4}"/>
          </ac:picMkLst>
        </pc:picChg>
        <pc:picChg chg="add mod">
          <ac:chgData name="Juan Diego  Tejeda Pino" userId="9bee79eb-651b-46e3-b0ef-aeeb083e99bb" providerId="ADAL" clId="{C85978CC-F9F4-4F02-9D3E-53FC9F394DE3}" dt="2024-09-23T10:19:14.398" v="19" actId="1076"/>
          <ac:picMkLst>
            <pc:docMk/>
            <pc:sldMk cId="3749840922" sldId="258"/>
            <ac:picMk id="5" creationId="{1E17A639-B0A6-812C-56F0-D580072E23D7}"/>
          </ac:picMkLst>
        </pc:picChg>
        <pc:picChg chg="del mod">
          <ac:chgData name="Juan Diego  Tejeda Pino" userId="9bee79eb-651b-46e3-b0ef-aeeb083e99bb" providerId="ADAL" clId="{C85978CC-F9F4-4F02-9D3E-53FC9F394DE3}" dt="2024-09-23T10:18:22.789" v="1" actId="478"/>
          <ac:picMkLst>
            <pc:docMk/>
            <pc:sldMk cId="3749840922" sldId="258"/>
            <ac:picMk id="12" creationId="{2B0F06EB-046E-2964-33CC-658025CD9B73}"/>
          </ac:picMkLst>
        </pc:picChg>
      </pc:sldChg>
      <pc:sldMasterChg chg="modSp modSldLayout">
        <pc:chgData name="Juan Diego  Tejeda Pino" userId="9bee79eb-651b-46e3-b0ef-aeeb083e99bb" providerId="ADAL" clId="{C85978CC-F9F4-4F02-9D3E-53FC9F394DE3}" dt="2024-09-23T10:18:09.198" v="0"/>
        <pc:sldMasterMkLst>
          <pc:docMk/>
          <pc:sldMasterMk cId="26634403" sldId="2147483672"/>
        </pc:sldMasterMkLst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2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3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4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5" creationId="{00000000-0000-0000-0000-000000000000}"/>
          </ac:spMkLst>
        </pc:spChg>
        <pc:spChg chg="mod">
          <ac:chgData name="Juan Diego  Tejeda Pino" userId="9bee79eb-651b-46e3-b0ef-aeeb083e99bb" providerId="ADAL" clId="{C85978CC-F9F4-4F02-9D3E-53FC9F394DE3}" dt="2024-09-23T10:18:09.198" v="0"/>
          <ac:spMkLst>
            <pc:docMk/>
            <pc:sldMasterMk cId="26634403" sldId="2147483672"/>
            <ac:spMk id="6" creationId="{00000000-0000-0000-0000-000000000000}"/>
          </ac:spMkLst>
        </pc:sp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2910099795" sldId="2147483673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910099795" sldId="2147483673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910099795" sldId="2147483673"/>
              <ac:spMk id="3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929339022" sldId="2147483675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929339022" sldId="2147483675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929339022" sldId="2147483675"/>
              <ac:spMk id="3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3164160988" sldId="2147483676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3164160988" sldId="2147483676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3164160988" sldId="2147483676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544363307" sldId="2147483677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4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5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544363307" sldId="2147483677"/>
              <ac:spMk id="6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2079986519" sldId="2147483680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2079986519" sldId="2147483680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338872071" sldId="2147483681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3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338872071" sldId="2147483681"/>
              <ac:spMk id="4" creationId="{00000000-0000-0000-0000-000000000000}"/>
            </ac:spMkLst>
          </pc:spChg>
        </pc:sldLayoutChg>
        <pc:sldLayoutChg chg="modSp">
          <pc:chgData name="Juan Diego  Tejeda Pino" userId="9bee79eb-651b-46e3-b0ef-aeeb083e99bb" providerId="ADAL" clId="{C85978CC-F9F4-4F02-9D3E-53FC9F394DE3}" dt="2024-09-23T10:18:09.198" v="0"/>
          <pc:sldLayoutMkLst>
            <pc:docMk/>
            <pc:sldMasterMk cId="26634403" sldId="2147483672"/>
            <pc:sldLayoutMk cId="1242396934" sldId="2147483683"/>
          </pc:sldLayoutMkLst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242396934" sldId="2147483683"/>
              <ac:spMk id="2" creationId="{00000000-0000-0000-0000-000000000000}"/>
            </ac:spMkLst>
          </pc:spChg>
          <pc:spChg chg="mod">
            <ac:chgData name="Juan Diego  Tejeda Pino" userId="9bee79eb-651b-46e3-b0ef-aeeb083e99bb" providerId="ADAL" clId="{C85978CC-F9F4-4F02-9D3E-53FC9F394DE3}" dt="2024-09-23T10:18:09.198" v="0"/>
            <ac:spMkLst>
              <pc:docMk/>
              <pc:sldMasterMk cId="26634403" sldId="2147483672"/>
              <pc:sldLayoutMk cId="1242396934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comments/modernComment_102_DF8208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FCA9C8-B9F5-4211-9DB3-EF2BEA0150AE}" authorId="{AF62D292-6601-19D0-787B-212CF650CE25}" created="2024-09-17T07:49:37.0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49840922" sldId="258"/>
      <ac:spMk id="7" creationId="{4CCC0B12-76CB-9B21-761E-35232284E43A}"/>
      <ac:txMk cp="0" len="175">
        <ac:context len="192" hash="4062385324"/>
      </ac:txMk>
    </ac:txMkLst>
    <p188:txBody>
      <a:bodyPr/>
      <a:lstStyle/>
      <a:p>
        <a:r>
          <a:rPr lang="es-ES"/>
          <a:t>Adaptar al objetivo especifico que sea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56" y="294620"/>
            <a:ext cx="2700338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945535"/>
            <a:ext cx="2700338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4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48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95846"/>
            <a:ext cx="776347" cy="152560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95846"/>
            <a:ext cx="2284035" cy="15256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9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448807"/>
            <a:ext cx="3105388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1204734"/>
            <a:ext cx="3105388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479227"/>
            <a:ext cx="1530191" cy="114222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479227"/>
            <a:ext cx="1530191" cy="114222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32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95846"/>
            <a:ext cx="3105388" cy="3479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441305"/>
            <a:ext cx="15231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657582"/>
            <a:ext cx="1523159" cy="9672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441305"/>
            <a:ext cx="1530660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657582"/>
            <a:ext cx="1530660" cy="9672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9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86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7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20015"/>
            <a:ext cx="1161239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259199"/>
            <a:ext cx="1822728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540067"/>
            <a:ext cx="1161239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0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20015"/>
            <a:ext cx="1161239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259199"/>
            <a:ext cx="1822728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540067"/>
            <a:ext cx="1161239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9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95846"/>
            <a:ext cx="3105388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479227"/>
            <a:ext cx="3105388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1668542"/>
            <a:ext cx="81010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33E4-1872-4015-95CD-6A4646F761E7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1668542"/>
            <a:ext cx="121515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1668542"/>
            <a:ext cx="81010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86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DF82081A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5D29F8BF-3451-7142-7AEF-1F698CBD199D}"/>
              </a:ext>
            </a:extLst>
          </p:cNvPr>
          <p:cNvSpPr/>
          <p:nvPr/>
        </p:nvSpPr>
        <p:spPr>
          <a:xfrm>
            <a:off x="125095" y="528257"/>
            <a:ext cx="3049103" cy="743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200"/>
              </a:lnSpc>
            </a:pPr>
            <a:r>
              <a:rPr lang="es-ES" sz="10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Entidad beneficiaria:  XXXXXXXX</a:t>
            </a:r>
          </a:p>
          <a:p>
            <a:pPr>
              <a:lnSpc>
                <a:spcPts val="1200"/>
              </a:lnSpc>
            </a:pPr>
            <a:r>
              <a:rPr lang="es-ES" sz="10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Inversión aprobada: 		XXXXXXXX €</a:t>
            </a:r>
          </a:p>
          <a:p>
            <a:pPr>
              <a:lnSpc>
                <a:spcPts val="1200"/>
              </a:lnSpc>
            </a:pPr>
            <a:r>
              <a:rPr lang="es-ES" sz="10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Subvención concedida:		XXXXXXXX €</a:t>
            </a:r>
          </a:p>
          <a:p>
            <a:pPr>
              <a:lnSpc>
                <a:spcPts val="1200"/>
              </a:lnSpc>
            </a:pPr>
            <a:r>
              <a:rPr lang="es-ES" sz="10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Ayuda financiera de la Unión: 	XXXXXXXX €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C6F3C0-DA36-AA10-6885-DB4BFB2C5B93}"/>
              </a:ext>
            </a:extLst>
          </p:cNvPr>
          <p:cNvSpPr/>
          <p:nvPr/>
        </p:nvSpPr>
        <p:spPr>
          <a:xfrm>
            <a:off x="799916" y="169589"/>
            <a:ext cx="2000615" cy="13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Gill Sans MT Condensed" panose="020B0506020104020203" pitchFamily="34" charset="0"/>
              </a:rPr>
              <a:t>[[DENOMINACIÓN DEL PROYECTO]]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17A639-B0A6-812C-56F0-D580072E2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" y="1401693"/>
            <a:ext cx="3350259" cy="22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409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163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Tejeda</dc:creator>
  <cp:lastModifiedBy>Juan Diego  Tejeda Pino</cp:lastModifiedBy>
  <cp:revision>1</cp:revision>
  <dcterms:created xsi:type="dcterms:W3CDTF">2023-11-22T11:13:11Z</dcterms:created>
  <dcterms:modified xsi:type="dcterms:W3CDTF">2024-09-23T10:19:50Z</dcterms:modified>
</cp:coreProperties>
</file>