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sldIdLst>
    <p:sldId id="258" r:id="rId2"/>
    <p:sldId id="260" r:id="rId3"/>
    <p:sldId id="285" r:id="rId4"/>
    <p:sldId id="261" r:id="rId5"/>
    <p:sldId id="308" r:id="rId6"/>
    <p:sldId id="290" r:id="rId7"/>
    <p:sldId id="287" r:id="rId8"/>
    <p:sldId id="264" r:id="rId9"/>
    <p:sldId id="262" r:id="rId10"/>
    <p:sldId id="301" r:id="rId11"/>
    <p:sldId id="291" r:id="rId12"/>
    <p:sldId id="293" r:id="rId13"/>
    <p:sldId id="302" r:id="rId14"/>
    <p:sldId id="294" r:id="rId15"/>
    <p:sldId id="296" r:id="rId16"/>
    <p:sldId id="309" r:id="rId17"/>
    <p:sldId id="281" r:id="rId18"/>
    <p:sldId id="286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Gómez Bravo" userId="d592d814-4f82-4fdc-882e-94ba50e3cd0f" providerId="ADAL" clId="{4351F2B7-DA7B-4F16-994A-81523E11D1EE}"/>
    <pc:docChg chg="undo custSel addSld delSld modSld sldOrd">
      <pc:chgData name="Gabriel Gómez Bravo" userId="d592d814-4f82-4fdc-882e-94ba50e3cd0f" providerId="ADAL" clId="{4351F2B7-DA7B-4F16-994A-81523E11D1EE}" dt="2023-12-29T11:16:08.384" v="2880" actId="1076"/>
      <pc:docMkLst>
        <pc:docMk/>
      </pc:docMkLst>
      <pc:sldChg chg="addSp delSp modSp mod">
        <pc:chgData name="Gabriel Gómez Bravo" userId="d592d814-4f82-4fdc-882e-94ba50e3cd0f" providerId="ADAL" clId="{4351F2B7-DA7B-4F16-994A-81523E11D1EE}" dt="2023-12-29T11:03:10.889" v="2838" actId="1076"/>
        <pc:sldMkLst>
          <pc:docMk/>
          <pc:sldMk cId="1592240933" sldId="258"/>
        </pc:sldMkLst>
        <pc:spChg chg="mod">
          <ac:chgData name="Gabriel Gómez Bravo" userId="d592d814-4f82-4fdc-882e-94ba50e3cd0f" providerId="ADAL" clId="{4351F2B7-DA7B-4F16-994A-81523E11D1EE}" dt="2023-12-29T11:03:05.570" v="2837" actId="1076"/>
          <ac:spMkLst>
            <pc:docMk/>
            <pc:sldMk cId="1592240933" sldId="258"/>
            <ac:spMk id="2" creationId="{0984C040-8906-B295-8C80-689CCAF6DC7E}"/>
          </ac:spMkLst>
        </pc:spChg>
        <pc:spChg chg="add del mod">
          <ac:chgData name="Gabriel Gómez Bravo" userId="d592d814-4f82-4fdc-882e-94ba50e3cd0f" providerId="ADAL" clId="{4351F2B7-DA7B-4F16-994A-81523E11D1EE}" dt="2023-11-22T13:49:07.056" v="2685" actId="33987"/>
          <ac:spMkLst>
            <pc:docMk/>
            <pc:sldMk cId="1592240933" sldId="258"/>
            <ac:spMk id="7" creationId="{7CED767E-A3E0-68B0-241E-EAB5A08021E0}"/>
          </ac:spMkLst>
        </pc:spChg>
        <pc:spChg chg="mod">
          <ac:chgData name="Gabriel Gómez Bravo" userId="d592d814-4f82-4fdc-882e-94ba50e3cd0f" providerId="ADAL" clId="{4351F2B7-DA7B-4F16-994A-81523E11D1EE}" dt="2023-12-29T11:03:10.889" v="2838" actId="1076"/>
          <ac:spMkLst>
            <pc:docMk/>
            <pc:sldMk cId="1592240933" sldId="258"/>
            <ac:spMk id="7174" creationId="{EC9F9564-0499-C2BF-5D72-61C0FE65B132}"/>
          </ac:spMkLst>
        </pc:spChg>
      </pc:sldChg>
      <pc:sldChg chg="del">
        <pc:chgData name="Gabriel Gómez Bravo" userId="d592d814-4f82-4fdc-882e-94ba50e3cd0f" providerId="ADAL" clId="{4351F2B7-DA7B-4F16-994A-81523E11D1EE}" dt="2023-11-22T08:51:03.223" v="0" actId="47"/>
        <pc:sldMkLst>
          <pc:docMk/>
          <pc:sldMk cId="2271481519" sldId="259"/>
        </pc:sldMkLst>
      </pc:sldChg>
      <pc:sldChg chg="addSp delSp modSp mod">
        <pc:chgData name="Gabriel Gómez Bravo" userId="d592d814-4f82-4fdc-882e-94ba50e3cd0f" providerId="ADAL" clId="{4351F2B7-DA7B-4F16-994A-81523E11D1EE}" dt="2023-11-22T12:18:47.618" v="1634" actId="207"/>
        <pc:sldMkLst>
          <pc:docMk/>
          <pc:sldMk cId="3682872669" sldId="260"/>
        </pc:sldMkLst>
        <pc:spChg chg="add mod">
          <ac:chgData name="Gabriel Gómez Bravo" userId="d592d814-4f82-4fdc-882e-94ba50e3cd0f" providerId="ADAL" clId="{4351F2B7-DA7B-4F16-994A-81523E11D1EE}" dt="2023-11-22T09:09:53.372" v="219" actId="1076"/>
          <ac:spMkLst>
            <pc:docMk/>
            <pc:sldMk cId="3682872669" sldId="260"/>
            <ac:spMk id="2" creationId="{80FC761F-2EF5-F863-EF5C-2637F0979C9F}"/>
          </ac:spMkLst>
        </pc:spChg>
        <pc:spChg chg="del mod">
          <ac:chgData name="Gabriel Gómez Bravo" userId="d592d814-4f82-4fdc-882e-94ba50e3cd0f" providerId="ADAL" clId="{4351F2B7-DA7B-4F16-994A-81523E11D1EE}" dt="2023-11-22T09:00:47.721" v="97" actId="478"/>
          <ac:spMkLst>
            <pc:docMk/>
            <pc:sldMk cId="3682872669" sldId="260"/>
            <ac:spMk id="3" creationId="{069315C0-0095-A400-6D3C-F74986CFC590}"/>
          </ac:spMkLst>
        </pc:spChg>
        <pc:spChg chg="mod">
          <ac:chgData name="Gabriel Gómez Bravo" userId="d592d814-4f82-4fdc-882e-94ba50e3cd0f" providerId="ADAL" clId="{4351F2B7-DA7B-4F16-994A-81523E11D1EE}" dt="2023-11-22T09:10:43.038" v="225" actId="403"/>
          <ac:spMkLst>
            <pc:docMk/>
            <pc:sldMk cId="3682872669" sldId="260"/>
            <ac:spMk id="4" creationId="{193A9ACA-02F0-AE05-149D-E6F031630B3B}"/>
          </ac:spMkLst>
        </pc:spChg>
        <pc:spChg chg="add mod">
          <ac:chgData name="Gabriel Gómez Bravo" userId="d592d814-4f82-4fdc-882e-94ba50e3cd0f" providerId="ADAL" clId="{4351F2B7-DA7B-4F16-994A-81523E11D1EE}" dt="2023-11-22T09:09:46.413" v="217" actId="1076"/>
          <ac:spMkLst>
            <pc:docMk/>
            <pc:sldMk cId="3682872669" sldId="260"/>
            <ac:spMk id="5" creationId="{79011E2C-6A95-DF8A-1879-B3D6B3248C6C}"/>
          </ac:spMkLst>
        </pc:spChg>
        <pc:spChg chg="mod">
          <ac:chgData name="Gabriel Gómez Bravo" userId="d592d814-4f82-4fdc-882e-94ba50e3cd0f" providerId="ADAL" clId="{4351F2B7-DA7B-4F16-994A-81523E11D1EE}" dt="2023-11-22T12:18:47.618" v="1634" actId="207"/>
          <ac:spMkLst>
            <pc:docMk/>
            <pc:sldMk cId="3682872669" sldId="260"/>
            <ac:spMk id="6146" creationId="{273235BA-E685-C82C-9FB7-E4ED67ECAF0A}"/>
          </ac:spMkLst>
        </pc:spChg>
      </pc:sldChg>
      <pc:sldChg chg="addSp delSp modSp mod setBg">
        <pc:chgData name="Gabriel Gómez Bravo" userId="d592d814-4f82-4fdc-882e-94ba50e3cd0f" providerId="ADAL" clId="{4351F2B7-DA7B-4F16-994A-81523E11D1EE}" dt="2023-11-22T09:30:11.743" v="739" actId="1076"/>
        <pc:sldMkLst>
          <pc:docMk/>
          <pc:sldMk cId="1044972552" sldId="261"/>
        </pc:sldMkLst>
        <pc:spChg chg="add del mod">
          <ac:chgData name="Gabriel Gómez Bravo" userId="d592d814-4f82-4fdc-882e-94ba50e3cd0f" providerId="ADAL" clId="{4351F2B7-DA7B-4F16-994A-81523E11D1EE}" dt="2023-11-22T09:28:38.261" v="720"/>
          <ac:spMkLst>
            <pc:docMk/>
            <pc:sldMk cId="1044972552" sldId="261"/>
            <ac:spMk id="5" creationId="{8F936620-746C-C91E-E672-F3AFC3C44131}"/>
          </ac:spMkLst>
        </pc:spChg>
        <pc:spChg chg="mod">
          <ac:chgData name="Gabriel Gómez Bravo" userId="d592d814-4f82-4fdc-882e-94ba50e3cd0f" providerId="ADAL" clId="{4351F2B7-DA7B-4F16-994A-81523E11D1EE}" dt="2023-11-22T09:30:11.743" v="739" actId="1076"/>
          <ac:spMkLst>
            <pc:docMk/>
            <pc:sldMk cId="1044972552" sldId="261"/>
            <ac:spMk id="5122" creationId="{CEE08DD5-7C62-7E44-54F2-D4EE17D53AE1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24" creationId="{809C0BCD-BEE9-423F-A51C-BCCD8E5EAADA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25" creationId="{9998D094-42B2-42BA-AA14-E8FBE073A5D8}"/>
          </ac:spMkLst>
        </pc:spChg>
        <pc:spChg chg="add del">
          <ac:chgData name="Gabriel Gómez Bravo" userId="d592d814-4f82-4fdc-882e-94ba50e3cd0f" providerId="ADAL" clId="{4351F2B7-DA7B-4F16-994A-81523E11D1EE}" dt="2023-11-22T09:25:00.866" v="701" actId="26606"/>
          <ac:spMkLst>
            <pc:docMk/>
            <pc:sldMk cId="1044972552" sldId="261"/>
            <ac:spMk id="5127" creationId="{00C4F1C3-3ADD-491F-8C66-57912A242177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28" creationId="{63FE6F10-B3AD-4403-94CA-F5115528699D}"/>
          </ac:spMkLst>
        </pc:spChg>
        <pc:spChg chg="add del">
          <ac:chgData name="Gabriel Gómez Bravo" userId="d592d814-4f82-4fdc-882e-94ba50e3cd0f" providerId="ADAL" clId="{4351F2B7-DA7B-4F16-994A-81523E11D1EE}" dt="2023-11-22T09:25:00.866" v="701" actId="26606"/>
          <ac:spMkLst>
            <pc:docMk/>
            <pc:sldMk cId="1044972552" sldId="261"/>
            <ac:spMk id="5129" creationId="{BC67B137-15B0-4AF6-94A8-AC00BA8D7BE3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30" creationId="{364D6A39-A4F7-4B00-9F42-3BC67177DB1F}"/>
          </ac:spMkLst>
        </pc:spChg>
        <pc:spChg chg="add del">
          <ac:chgData name="Gabriel Gómez Bravo" userId="d592d814-4f82-4fdc-882e-94ba50e3cd0f" providerId="ADAL" clId="{4351F2B7-DA7B-4F16-994A-81523E11D1EE}" dt="2023-11-22T09:25:00.866" v="701" actId="26606"/>
          <ac:spMkLst>
            <pc:docMk/>
            <pc:sldMk cId="1044972552" sldId="261"/>
            <ac:spMk id="5131" creationId="{5699F27B-22F2-45E1-BFB8-2B1FF14A955D}"/>
          </ac:spMkLst>
        </pc:spChg>
        <pc:spChg chg="add del">
          <ac:chgData name="Gabriel Gómez Bravo" userId="d592d814-4f82-4fdc-882e-94ba50e3cd0f" providerId="ADAL" clId="{4351F2B7-DA7B-4F16-994A-81523E11D1EE}" dt="2023-11-22T09:25:06.587" v="703" actId="26606"/>
          <ac:spMkLst>
            <pc:docMk/>
            <pc:sldMk cId="1044972552" sldId="261"/>
            <ac:spMk id="5135" creationId="{00C4F1C3-3ADD-491F-8C66-57912A242177}"/>
          </ac:spMkLst>
        </pc:spChg>
        <pc:spChg chg="add del">
          <ac:chgData name="Gabriel Gómez Bravo" userId="d592d814-4f82-4fdc-882e-94ba50e3cd0f" providerId="ADAL" clId="{4351F2B7-DA7B-4F16-994A-81523E11D1EE}" dt="2023-11-22T09:25:06.587" v="703" actId="26606"/>
          <ac:spMkLst>
            <pc:docMk/>
            <pc:sldMk cId="1044972552" sldId="261"/>
            <ac:spMk id="5136" creationId="{8E8DBDA3-652C-4F87-B53B-7F73AC8F4FF9}"/>
          </ac:spMkLst>
        </pc:spChg>
        <pc:spChg chg="add del">
          <ac:chgData name="Gabriel Gómez Bravo" userId="d592d814-4f82-4fdc-882e-94ba50e3cd0f" providerId="ADAL" clId="{4351F2B7-DA7B-4F16-994A-81523E11D1EE}" dt="2023-11-22T09:25:06.587" v="703" actId="26606"/>
          <ac:spMkLst>
            <pc:docMk/>
            <pc:sldMk cId="1044972552" sldId="261"/>
            <ac:spMk id="5137" creationId="{42187232-3845-418F-A17C-C138F01D98AB}"/>
          </ac:spMkLst>
        </pc:spChg>
        <pc:spChg chg="add del">
          <ac:chgData name="Gabriel Gómez Bravo" userId="d592d814-4f82-4fdc-882e-94ba50e3cd0f" providerId="ADAL" clId="{4351F2B7-DA7B-4F16-994A-81523E11D1EE}" dt="2023-11-22T09:29:28.079" v="727" actId="26606"/>
          <ac:spMkLst>
            <pc:docMk/>
            <pc:sldMk cId="1044972552" sldId="261"/>
            <ac:spMk id="5139" creationId="{B5D0D97D-7911-4A25-88E2-4D81FD4AB294}"/>
          </ac:spMkLst>
        </pc:spChg>
        <pc:spChg chg="add del">
          <ac:chgData name="Gabriel Gómez Bravo" userId="d592d814-4f82-4fdc-882e-94ba50e3cd0f" providerId="ADAL" clId="{4351F2B7-DA7B-4F16-994A-81523E11D1EE}" dt="2023-11-22T09:29:29.944" v="729" actId="26606"/>
          <ac:spMkLst>
            <pc:docMk/>
            <pc:sldMk cId="1044972552" sldId="261"/>
            <ac:spMk id="5141" creationId="{79CBD3C9-4E66-426D-948E-7CF4778107E8}"/>
          </ac:spMkLst>
        </pc:spChg>
        <pc:spChg chg="add del">
          <ac:chgData name="Gabriel Gómez Bravo" userId="d592d814-4f82-4fdc-882e-94ba50e3cd0f" providerId="ADAL" clId="{4351F2B7-DA7B-4F16-994A-81523E11D1EE}" dt="2023-11-22T09:29:29.944" v="729" actId="26606"/>
          <ac:spMkLst>
            <pc:docMk/>
            <pc:sldMk cId="1044972552" sldId="261"/>
            <ac:spMk id="5142" creationId="{DDB95FCF-AD96-482F-9FB8-CD95725E6EFF}"/>
          </ac:spMkLst>
        </pc:spChg>
        <pc:spChg chg="add del">
          <ac:chgData name="Gabriel Gómez Bravo" userId="d592d814-4f82-4fdc-882e-94ba50e3cd0f" providerId="ADAL" clId="{4351F2B7-DA7B-4F16-994A-81523E11D1EE}" dt="2023-11-22T09:29:29.944" v="729" actId="26606"/>
          <ac:spMkLst>
            <pc:docMk/>
            <pc:sldMk cId="1044972552" sldId="261"/>
            <ac:spMk id="5144" creationId="{6C9CCC80-7A96-41CB-8626-BBA75D236F1B}"/>
          </ac:spMkLst>
        </pc:spChg>
        <pc:spChg chg="add del">
          <ac:chgData name="Gabriel Gómez Bravo" userId="d592d814-4f82-4fdc-882e-94ba50e3cd0f" providerId="ADAL" clId="{4351F2B7-DA7B-4F16-994A-81523E11D1EE}" dt="2023-11-22T09:29:36.207" v="731" actId="26606"/>
          <ac:spMkLst>
            <pc:docMk/>
            <pc:sldMk cId="1044972552" sldId="261"/>
            <ac:spMk id="5147" creationId="{809C0BCD-BEE9-423F-A51C-BCCD8E5EAADA}"/>
          </ac:spMkLst>
        </pc:spChg>
        <pc:spChg chg="add del">
          <ac:chgData name="Gabriel Gómez Bravo" userId="d592d814-4f82-4fdc-882e-94ba50e3cd0f" providerId="ADAL" clId="{4351F2B7-DA7B-4F16-994A-81523E11D1EE}" dt="2023-11-22T09:29:36.207" v="731" actId="26606"/>
          <ac:spMkLst>
            <pc:docMk/>
            <pc:sldMk cId="1044972552" sldId="261"/>
            <ac:spMk id="5148" creationId="{9998D094-42B2-42BA-AA14-E8FBE073A5D8}"/>
          </ac:spMkLst>
        </pc:spChg>
        <pc:spChg chg="add del">
          <ac:chgData name="Gabriel Gómez Bravo" userId="d592d814-4f82-4fdc-882e-94ba50e3cd0f" providerId="ADAL" clId="{4351F2B7-DA7B-4F16-994A-81523E11D1EE}" dt="2023-11-22T09:29:36.207" v="731" actId="26606"/>
          <ac:spMkLst>
            <pc:docMk/>
            <pc:sldMk cId="1044972552" sldId="261"/>
            <ac:spMk id="5150" creationId="{E455C987-ED28-46CA-ACFD-871FF101DC1F}"/>
          </ac:spMkLst>
        </pc:spChg>
        <pc:spChg chg="add del">
          <ac:chgData name="Gabriel Gómez Bravo" userId="d592d814-4f82-4fdc-882e-94ba50e3cd0f" providerId="ADAL" clId="{4351F2B7-DA7B-4F16-994A-81523E11D1EE}" dt="2023-11-22T09:29:36.207" v="731" actId="26606"/>
          <ac:spMkLst>
            <pc:docMk/>
            <pc:sldMk cId="1044972552" sldId="261"/>
            <ac:spMk id="5151" creationId="{A09530D1-E1B7-4679-A6ED-D82EB77AAC8E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54" creationId="{809C0BCD-BEE9-423F-A51C-BCCD8E5EAADA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55" creationId="{9998D094-42B2-42BA-AA14-E8FBE073A5D8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57" creationId="{63FE6F10-B3AD-4403-94CA-F5115528699D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58" creationId="{364D6A39-A4F7-4B00-9F42-3BC67177DB1F}"/>
          </ac:spMkLst>
        </pc:spChg>
        <pc:spChg chg="add">
          <ac:chgData name="Gabriel Gómez Bravo" userId="d592d814-4f82-4fdc-882e-94ba50e3cd0f" providerId="ADAL" clId="{4351F2B7-DA7B-4F16-994A-81523E11D1EE}" dt="2023-11-22T09:29:36.215" v="732" actId="26606"/>
          <ac:spMkLst>
            <pc:docMk/>
            <pc:sldMk cId="1044972552" sldId="261"/>
            <ac:spMk id="5160" creationId="{B5D0D97D-7911-4A25-88E2-4D81FD4AB294}"/>
          </ac:spMkLst>
        </pc:spChg>
        <pc:picChg chg="add mod">
          <ac:chgData name="Gabriel Gómez Bravo" userId="d592d814-4f82-4fdc-882e-94ba50e3cd0f" providerId="ADAL" clId="{4351F2B7-DA7B-4F16-994A-81523E11D1EE}" dt="2023-11-22T09:29:36.215" v="732" actId="26606"/>
          <ac:picMkLst>
            <pc:docMk/>
            <pc:sldMk cId="1044972552" sldId="261"/>
            <ac:picMk id="3" creationId="{52938D48-4A07-FC9A-B50D-BB7118C5AE0F}"/>
          </ac:picMkLst>
        </pc:picChg>
        <pc:cxnChg chg="add del">
          <ac:chgData name="Gabriel Gómez Bravo" userId="d592d814-4f82-4fdc-882e-94ba50e3cd0f" providerId="ADAL" clId="{4351F2B7-DA7B-4F16-994A-81523E11D1EE}" dt="2023-11-22T09:29:28.079" v="727" actId="26606"/>
          <ac:cxnSpMkLst>
            <pc:docMk/>
            <pc:sldMk cId="1044972552" sldId="261"/>
            <ac:cxnSpMk id="5126" creationId="{8465D64B-59F4-4BDC-B833-A17EF1E04697}"/>
          </ac:cxnSpMkLst>
        </pc:cxnChg>
        <pc:cxnChg chg="add del">
          <ac:chgData name="Gabriel Gómez Bravo" userId="d592d814-4f82-4fdc-882e-94ba50e3cd0f" providerId="ADAL" clId="{4351F2B7-DA7B-4F16-994A-81523E11D1EE}" dt="2023-11-22T09:29:28.079" v="727" actId="26606"/>
          <ac:cxnSpMkLst>
            <pc:docMk/>
            <pc:sldMk cId="1044972552" sldId="261"/>
            <ac:cxnSpMk id="5132" creationId="{13553ADF-88A1-4645-B819-890CA3DF7D5B}"/>
          </ac:cxnSpMkLst>
        </pc:cxnChg>
        <pc:cxnChg chg="add del">
          <ac:chgData name="Gabriel Gómez Bravo" userId="d592d814-4f82-4fdc-882e-94ba50e3cd0f" providerId="ADAL" clId="{4351F2B7-DA7B-4F16-994A-81523E11D1EE}" dt="2023-11-22T09:25:00.866" v="701" actId="26606"/>
          <ac:cxnSpMkLst>
            <pc:docMk/>
            <pc:sldMk cId="1044972552" sldId="261"/>
            <ac:cxnSpMk id="5133" creationId="{633ABDA7-FF8C-4E26-8C7D-47E0AE54EA20}"/>
          </ac:cxnSpMkLst>
        </pc:cxnChg>
        <pc:cxnChg chg="add del">
          <ac:chgData name="Gabriel Gómez Bravo" userId="d592d814-4f82-4fdc-882e-94ba50e3cd0f" providerId="ADAL" clId="{4351F2B7-DA7B-4F16-994A-81523E11D1EE}" dt="2023-11-22T09:29:29.944" v="729" actId="26606"/>
          <ac:cxnSpMkLst>
            <pc:docMk/>
            <pc:sldMk cId="1044972552" sldId="261"/>
            <ac:cxnSpMk id="5143" creationId="{64EEEC00-AD80-4734-BEE6-04CBDEC830C9}"/>
          </ac:cxnSpMkLst>
        </pc:cxnChg>
        <pc:cxnChg chg="add del">
          <ac:chgData name="Gabriel Gómez Bravo" userId="d592d814-4f82-4fdc-882e-94ba50e3cd0f" providerId="ADAL" clId="{4351F2B7-DA7B-4F16-994A-81523E11D1EE}" dt="2023-11-22T09:29:29.944" v="729" actId="26606"/>
          <ac:cxnSpMkLst>
            <pc:docMk/>
            <pc:sldMk cId="1044972552" sldId="261"/>
            <ac:cxnSpMk id="5145" creationId="{2DAD7A7A-010A-4015-B647-7A27BB535DA0}"/>
          </ac:cxnSpMkLst>
        </pc:cxnChg>
        <pc:cxnChg chg="add del">
          <ac:chgData name="Gabriel Gómez Bravo" userId="d592d814-4f82-4fdc-882e-94ba50e3cd0f" providerId="ADAL" clId="{4351F2B7-DA7B-4F16-994A-81523E11D1EE}" dt="2023-11-22T09:29:36.207" v="731" actId="26606"/>
          <ac:cxnSpMkLst>
            <pc:docMk/>
            <pc:sldMk cId="1044972552" sldId="261"/>
            <ac:cxnSpMk id="5149" creationId="{8465D64B-59F4-4BDC-B833-A17EF1E04697}"/>
          </ac:cxnSpMkLst>
        </pc:cxnChg>
        <pc:cxnChg chg="add del">
          <ac:chgData name="Gabriel Gómez Bravo" userId="d592d814-4f82-4fdc-882e-94ba50e3cd0f" providerId="ADAL" clId="{4351F2B7-DA7B-4F16-994A-81523E11D1EE}" dt="2023-11-22T09:29:36.207" v="731" actId="26606"/>
          <ac:cxnSpMkLst>
            <pc:docMk/>
            <pc:sldMk cId="1044972552" sldId="261"/>
            <ac:cxnSpMk id="5152" creationId="{BCB8372A-11C5-4BD2-B5FD-71DDEFADE145}"/>
          </ac:cxnSpMkLst>
        </pc:cxnChg>
        <pc:cxnChg chg="add">
          <ac:chgData name="Gabriel Gómez Bravo" userId="d592d814-4f82-4fdc-882e-94ba50e3cd0f" providerId="ADAL" clId="{4351F2B7-DA7B-4F16-994A-81523E11D1EE}" dt="2023-11-22T09:29:36.215" v="732" actId="26606"/>
          <ac:cxnSpMkLst>
            <pc:docMk/>
            <pc:sldMk cId="1044972552" sldId="261"/>
            <ac:cxnSpMk id="5156" creationId="{8465D64B-59F4-4BDC-B833-A17EF1E04697}"/>
          </ac:cxnSpMkLst>
        </pc:cxnChg>
        <pc:cxnChg chg="add">
          <ac:chgData name="Gabriel Gómez Bravo" userId="d592d814-4f82-4fdc-882e-94ba50e3cd0f" providerId="ADAL" clId="{4351F2B7-DA7B-4F16-994A-81523E11D1EE}" dt="2023-11-22T09:29:36.215" v="732" actId="26606"/>
          <ac:cxnSpMkLst>
            <pc:docMk/>
            <pc:sldMk cId="1044972552" sldId="261"/>
            <ac:cxnSpMk id="5159" creationId="{13553ADF-88A1-4645-B819-890CA3DF7D5B}"/>
          </ac:cxnSpMkLst>
        </pc:cxnChg>
      </pc:sldChg>
      <pc:sldChg chg="addSp delSp modSp mod">
        <pc:chgData name="Gabriel Gómez Bravo" userId="d592d814-4f82-4fdc-882e-94ba50e3cd0f" providerId="ADAL" clId="{4351F2B7-DA7B-4F16-994A-81523E11D1EE}" dt="2023-11-22T12:18:38.098" v="1632" actId="207"/>
        <pc:sldMkLst>
          <pc:docMk/>
          <pc:sldMk cId="994324328" sldId="262"/>
        </pc:sldMkLst>
        <pc:spChg chg="add mod">
          <ac:chgData name="Gabriel Gómez Bravo" userId="d592d814-4f82-4fdc-882e-94ba50e3cd0f" providerId="ADAL" clId="{4351F2B7-DA7B-4F16-994A-81523E11D1EE}" dt="2023-11-22T11:40:54.866" v="1211" actId="6549"/>
          <ac:spMkLst>
            <pc:docMk/>
            <pc:sldMk cId="994324328" sldId="262"/>
            <ac:spMk id="3" creationId="{CBECEE6F-AFBC-053D-E159-96823FC9CF4E}"/>
          </ac:spMkLst>
        </pc:spChg>
        <pc:spChg chg="mod">
          <ac:chgData name="Gabriel Gómez Bravo" userId="d592d814-4f82-4fdc-882e-94ba50e3cd0f" providerId="ADAL" clId="{4351F2B7-DA7B-4F16-994A-81523E11D1EE}" dt="2023-11-22T12:18:38.098" v="1632" actId="207"/>
          <ac:spMkLst>
            <pc:docMk/>
            <pc:sldMk cId="994324328" sldId="262"/>
            <ac:spMk id="10242" creationId="{3D6A8641-71D1-8414-BAB5-727D60A373D9}"/>
          </ac:spMkLst>
        </pc:spChg>
        <pc:graphicFrameChg chg="del">
          <ac:chgData name="Gabriel Gómez Bravo" userId="d592d814-4f82-4fdc-882e-94ba50e3cd0f" providerId="ADAL" clId="{4351F2B7-DA7B-4F16-994A-81523E11D1EE}" dt="2023-11-22T09:31:19.344" v="740" actId="478"/>
          <ac:graphicFrameMkLst>
            <pc:docMk/>
            <pc:sldMk cId="994324328" sldId="262"/>
            <ac:graphicFrameMk id="2" creationId="{02E71FD7-AB54-FDF8-D80E-95E9BE939A6A}"/>
          </ac:graphicFrameMkLst>
        </pc:graphicFrameChg>
        <pc:picChg chg="add mod">
          <ac:chgData name="Gabriel Gómez Bravo" userId="d592d814-4f82-4fdc-882e-94ba50e3cd0f" providerId="ADAL" clId="{4351F2B7-DA7B-4F16-994A-81523E11D1EE}" dt="2023-11-22T11:39:23.088" v="1174" actId="1076"/>
          <ac:picMkLst>
            <pc:docMk/>
            <pc:sldMk cId="994324328" sldId="262"/>
            <ac:picMk id="5" creationId="{10AC024F-EA56-10BD-2993-475BE84A46AF}"/>
          </ac:picMkLst>
        </pc:picChg>
      </pc:sldChg>
      <pc:sldChg chg="addSp modSp mod setBg">
        <pc:chgData name="Gabriel Gómez Bravo" userId="d592d814-4f82-4fdc-882e-94ba50e3cd0f" providerId="ADAL" clId="{4351F2B7-DA7B-4F16-994A-81523E11D1EE}" dt="2023-11-22T12:03:46.485" v="1364" actId="6549"/>
        <pc:sldMkLst>
          <pc:docMk/>
          <pc:sldMk cId="943810515" sldId="263"/>
        </pc:sldMkLst>
        <pc:spChg chg="mod">
          <ac:chgData name="Gabriel Gómez Bravo" userId="d592d814-4f82-4fdc-882e-94ba50e3cd0f" providerId="ADAL" clId="{4351F2B7-DA7B-4F16-994A-81523E11D1EE}" dt="2023-11-22T12:03:46.485" v="1364" actId="6549"/>
          <ac:spMkLst>
            <pc:docMk/>
            <pc:sldMk cId="943810515" sldId="263"/>
            <ac:spMk id="4" creationId="{C81D6135-B5FD-90A9-6214-320CC51EC9B9}"/>
          </ac:spMkLst>
        </pc:spChg>
        <pc:spChg chg="mod">
          <ac:chgData name="Gabriel Gómez Bravo" userId="d592d814-4f82-4fdc-882e-94ba50e3cd0f" providerId="ADAL" clId="{4351F2B7-DA7B-4F16-994A-81523E11D1EE}" dt="2023-11-22T11:56:28.448" v="1273" actId="14100"/>
          <ac:spMkLst>
            <pc:docMk/>
            <pc:sldMk cId="943810515" sldId="263"/>
            <ac:spMk id="8194" creationId="{11A79785-4794-9E08-B64D-7548A151287F}"/>
          </ac:spMkLst>
        </pc:spChg>
        <pc:spChg chg="add">
          <ac:chgData name="Gabriel Gómez Bravo" userId="d592d814-4f82-4fdc-882e-94ba50e3cd0f" providerId="ADAL" clId="{4351F2B7-DA7B-4F16-994A-81523E11D1EE}" dt="2023-11-22T11:55:39.292" v="1241" actId="26606"/>
          <ac:spMkLst>
            <pc:docMk/>
            <pc:sldMk cId="943810515" sldId="263"/>
            <ac:spMk id="8199" creationId="{00C4F1C3-3ADD-491F-8C66-57912A242177}"/>
          </ac:spMkLst>
        </pc:spChg>
        <pc:spChg chg="add">
          <ac:chgData name="Gabriel Gómez Bravo" userId="d592d814-4f82-4fdc-882e-94ba50e3cd0f" providerId="ADAL" clId="{4351F2B7-DA7B-4F16-994A-81523E11D1EE}" dt="2023-11-22T11:55:39.292" v="1241" actId="26606"/>
          <ac:spMkLst>
            <pc:docMk/>
            <pc:sldMk cId="943810515" sldId="263"/>
            <ac:spMk id="8201" creationId="{8E8DBDA3-652C-4F87-B53B-7F73AC8F4FF9}"/>
          </ac:spMkLst>
        </pc:spChg>
        <pc:spChg chg="add">
          <ac:chgData name="Gabriel Gómez Bravo" userId="d592d814-4f82-4fdc-882e-94ba50e3cd0f" providerId="ADAL" clId="{4351F2B7-DA7B-4F16-994A-81523E11D1EE}" dt="2023-11-22T11:55:39.292" v="1241" actId="26606"/>
          <ac:spMkLst>
            <pc:docMk/>
            <pc:sldMk cId="943810515" sldId="263"/>
            <ac:spMk id="8203" creationId="{42187232-3845-418F-A17C-C138F01D98AB}"/>
          </ac:spMkLst>
        </pc:spChg>
      </pc:sldChg>
      <pc:sldChg chg="addSp delSp modSp mod ord">
        <pc:chgData name="Gabriel Gómez Bravo" userId="d592d814-4f82-4fdc-882e-94ba50e3cd0f" providerId="ADAL" clId="{4351F2B7-DA7B-4F16-994A-81523E11D1EE}" dt="2023-12-29T11:16:08.384" v="2880" actId="1076"/>
        <pc:sldMkLst>
          <pc:docMk/>
          <pc:sldMk cId="1812733590" sldId="264"/>
        </pc:sldMkLst>
        <pc:spChg chg="add mod">
          <ac:chgData name="Gabriel Gómez Bravo" userId="d592d814-4f82-4fdc-882e-94ba50e3cd0f" providerId="ADAL" clId="{4351F2B7-DA7B-4F16-994A-81523E11D1EE}" dt="2023-12-29T10:39:01.748" v="2758" actId="15"/>
          <ac:spMkLst>
            <pc:docMk/>
            <pc:sldMk cId="1812733590" sldId="264"/>
            <ac:spMk id="2" creationId="{0DF6ED45-22FC-E861-7A61-8C813EB85470}"/>
          </ac:spMkLst>
        </pc:spChg>
        <pc:spChg chg="add del mod">
          <ac:chgData name="Gabriel Gómez Bravo" userId="d592d814-4f82-4fdc-882e-94ba50e3cd0f" providerId="ADAL" clId="{4351F2B7-DA7B-4F16-994A-81523E11D1EE}" dt="2023-11-22T12:16:00.245" v="1607" actId="478"/>
          <ac:spMkLst>
            <pc:docMk/>
            <pc:sldMk cId="1812733590" sldId="264"/>
            <ac:spMk id="2" creationId="{B4680903-2440-7668-12FD-3590AF54A094}"/>
          </ac:spMkLst>
        </pc:spChg>
        <pc:spChg chg="add del mod">
          <ac:chgData name="Gabriel Gómez Bravo" userId="d592d814-4f82-4fdc-882e-94ba50e3cd0f" providerId="ADAL" clId="{4351F2B7-DA7B-4F16-994A-81523E11D1EE}" dt="2023-11-22T12:18:00.317" v="1629" actId="478"/>
          <ac:spMkLst>
            <pc:docMk/>
            <pc:sldMk cId="1812733590" sldId="264"/>
            <ac:spMk id="3" creationId="{BA0AFEB7-3252-605B-2F3B-AFAB9C8EFCC0}"/>
          </ac:spMkLst>
        </pc:spChg>
        <pc:spChg chg="del">
          <ac:chgData name="Gabriel Gómez Bravo" userId="d592d814-4f82-4fdc-882e-94ba50e3cd0f" providerId="ADAL" clId="{4351F2B7-DA7B-4F16-994A-81523E11D1EE}" dt="2023-11-22T12:11:44.145" v="1407" actId="478"/>
          <ac:spMkLst>
            <pc:docMk/>
            <pc:sldMk cId="1812733590" sldId="264"/>
            <ac:spMk id="4" creationId="{2C7F1DD7-7826-1541-5075-568A96AE84E2}"/>
          </ac:spMkLst>
        </pc:spChg>
        <pc:spChg chg="del">
          <ac:chgData name="Gabriel Gómez Bravo" userId="d592d814-4f82-4fdc-882e-94ba50e3cd0f" providerId="ADAL" clId="{4351F2B7-DA7B-4F16-994A-81523E11D1EE}" dt="2023-11-22T12:11:45.690" v="1408" actId="478"/>
          <ac:spMkLst>
            <pc:docMk/>
            <pc:sldMk cId="1812733590" sldId="264"/>
            <ac:spMk id="5" creationId="{6C7D0F30-1A4C-6A0E-CDD8-EA6D5DBF4166}"/>
          </ac:spMkLst>
        </pc:spChg>
        <pc:spChg chg="add mod">
          <ac:chgData name="Gabriel Gómez Bravo" userId="d592d814-4f82-4fdc-882e-94ba50e3cd0f" providerId="ADAL" clId="{4351F2B7-DA7B-4F16-994A-81523E11D1EE}" dt="2023-12-29T10:38:26.107" v="2752" actId="403"/>
          <ac:spMkLst>
            <pc:docMk/>
            <pc:sldMk cId="1812733590" sldId="264"/>
            <ac:spMk id="6" creationId="{448FDB8E-92D9-5017-CDC1-44EBABD51CD7}"/>
          </ac:spMkLst>
        </pc:spChg>
        <pc:spChg chg="add mod">
          <ac:chgData name="Gabriel Gómez Bravo" userId="d592d814-4f82-4fdc-882e-94ba50e3cd0f" providerId="ADAL" clId="{4351F2B7-DA7B-4F16-994A-81523E11D1EE}" dt="2023-12-29T11:16:08.384" v="2880" actId="1076"/>
          <ac:spMkLst>
            <pc:docMk/>
            <pc:sldMk cId="1812733590" sldId="264"/>
            <ac:spMk id="7" creationId="{92D46852-F241-088A-1F31-D9B5464EA049}"/>
          </ac:spMkLst>
        </pc:spChg>
        <pc:spChg chg="mod">
          <ac:chgData name="Gabriel Gómez Bravo" userId="d592d814-4f82-4fdc-882e-94ba50e3cd0f" providerId="ADAL" clId="{4351F2B7-DA7B-4F16-994A-81523E11D1EE}" dt="2023-12-29T11:15:03.238" v="2871" actId="2711"/>
          <ac:spMkLst>
            <pc:docMk/>
            <pc:sldMk cId="1812733590" sldId="264"/>
            <ac:spMk id="9218" creationId="{0ADEA0ED-982E-77B9-705C-5CB7CFD7DFA1}"/>
          </ac:spMkLst>
        </pc:spChg>
      </pc:sldChg>
      <pc:sldChg chg="del">
        <pc:chgData name="Gabriel Gómez Bravo" userId="d592d814-4f82-4fdc-882e-94ba50e3cd0f" providerId="ADAL" clId="{4351F2B7-DA7B-4F16-994A-81523E11D1EE}" dt="2023-11-22T12:17:05.327" v="1617" actId="47"/>
        <pc:sldMkLst>
          <pc:docMk/>
          <pc:sldMk cId="583752008" sldId="265"/>
        </pc:sldMkLst>
      </pc:sldChg>
      <pc:sldChg chg="del">
        <pc:chgData name="Gabriel Gómez Bravo" userId="d592d814-4f82-4fdc-882e-94ba50e3cd0f" providerId="ADAL" clId="{4351F2B7-DA7B-4F16-994A-81523E11D1EE}" dt="2023-11-22T12:17:11.107" v="1618" actId="47"/>
        <pc:sldMkLst>
          <pc:docMk/>
          <pc:sldMk cId="1084234416" sldId="266"/>
        </pc:sldMkLst>
      </pc:sldChg>
      <pc:sldChg chg="del">
        <pc:chgData name="Gabriel Gómez Bravo" userId="d592d814-4f82-4fdc-882e-94ba50e3cd0f" providerId="ADAL" clId="{4351F2B7-DA7B-4F16-994A-81523E11D1EE}" dt="2023-11-22T12:17:11.107" v="1618" actId="47"/>
        <pc:sldMkLst>
          <pc:docMk/>
          <pc:sldMk cId="3438003116" sldId="267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2702950086" sldId="268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4274816753" sldId="269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3373597184" sldId="270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1002919717" sldId="271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4059079691" sldId="272"/>
        </pc:sldMkLst>
      </pc:sldChg>
      <pc:sldChg chg="del">
        <pc:chgData name="Gabriel Gómez Bravo" userId="d592d814-4f82-4fdc-882e-94ba50e3cd0f" providerId="ADAL" clId="{4351F2B7-DA7B-4F16-994A-81523E11D1EE}" dt="2023-11-22T12:17:19.754" v="1619" actId="47"/>
        <pc:sldMkLst>
          <pc:docMk/>
          <pc:sldMk cId="2071630799" sldId="273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463443143" sldId="274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1443818405" sldId="275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2891091615" sldId="276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316825725" sldId="277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2643942605" sldId="278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1881205036" sldId="279"/>
        </pc:sldMkLst>
      </pc:sldChg>
      <pc:sldChg chg="del">
        <pc:chgData name="Gabriel Gómez Bravo" userId="d592d814-4f82-4fdc-882e-94ba50e3cd0f" providerId="ADAL" clId="{4351F2B7-DA7B-4F16-994A-81523E11D1EE}" dt="2023-11-22T12:18:26.988" v="1631" actId="47"/>
        <pc:sldMkLst>
          <pc:docMk/>
          <pc:sldMk cId="432600475" sldId="280"/>
        </pc:sldMkLst>
      </pc:sldChg>
      <pc:sldChg chg="addSp delSp modSp mod">
        <pc:chgData name="Gabriel Gómez Bravo" userId="d592d814-4f82-4fdc-882e-94ba50e3cd0f" providerId="ADAL" clId="{4351F2B7-DA7B-4F16-994A-81523E11D1EE}" dt="2023-11-22T12:21:09.883" v="1668" actId="22"/>
        <pc:sldMkLst>
          <pc:docMk/>
          <pc:sldMk cId="2072375034" sldId="281"/>
        </pc:sldMkLst>
        <pc:spChg chg="add del">
          <ac:chgData name="Gabriel Gómez Bravo" userId="d592d814-4f82-4fdc-882e-94ba50e3cd0f" providerId="ADAL" clId="{4351F2B7-DA7B-4F16-994A-81523E11D1EE}" dt="2023-11-22T12:21:09.883" v="1668" actId="22"/>
          <ac:spMkLst>
            <pc:docMk/>
            <pc:sldMk cId="2072375034" sldId="281"/>
            <ac:spMk id="3" creationId="{3BA37C26-864E-C02A-1F74-34CE231A55B4}"/>
          </ac:spMkLst>
        </pc:spChg>
        <pc:spChg chg="mod">
          <ac:chgData name="Gabriel Gómez Bravo" userId="d592d814-4f82-4fdc-882e-94ba50e3cd0f" providerId="ADAL" clId="{4351F2B7-DA7B-4F16-994A-81523E11D1EE}" dt="2023-11-22T12:19:10.689" v="1636" actId="1076"/>
          <ac:spMkLst>
            <pc:docMk/>
            <pc:sldMk cId="2072375034" sldId="281"/>
            <ac:spMk id="19458" creationId="{AE0882DD-1E66-D5AA-CE0A-392460BAC89C}"/>
          </ac:spMkLst>
        </pc:spChg>
        <pc:spChg chg="mod">
          <ac:chgData name="Gabriel Gómez Bravo" userId="d592d814-4f82-4fdc-882e-94ba50e3cd0f" providerId="ADAL" clId="{4351F2B7-DA7B-4F16-994A-81523E11D1EE}" dt="2023-11-22T12:20:02.934" v="1666" actId="6549"/>
          <ac:spMkLst>
            <pc:docMk/>
            <pc:sldMk cId="2072375034" sldId="281"/>
            <ac:spMk id="31747" creationId="{97B4FDB0-072E-C767-D24D-28C3645A27D8}"/>
          </ac:spMkLst>
        </pc:spChg>
      </pc:sldChg>
      <pc:sldChg chg="modSp del mod">
        <pc:chgData name="Gabriel Gómez Bravo" userId="d592d814-4f82-4fdc-882e-94ba50e3cd0f" providerId="ADAL" clId="{4351F2B7-DA7B-4F16-994A-81523E11D1EE}" dt="2023-11-27T08:38:37.015" v="2692" actId="2696"/>
        <pc:sldMkLst>
          <pc:docMk/>
          <pc:sldMk cId="286134627" sldId="282"/>
        </pc:sldMkLst>
        <pc:spChg chg="mod">
          <ac:chgData name="Gabriel Gómez Bravo" userId="d592d814-4f82-4fdc-882e-94ba50e3cd0f" providerId="ADAL" clId="{4351F2B7-DA7B-4F16-994A-81523E11D1EE}" dt="2023-11-22T13:48:17.520" v="2680" actId="207"/>
          <ac:spMkLst>
            <pc:docMk/>
            <pc:sldMk cId="286134627" sldId="282"/>
            <ac:spMk id="20482" creationId="{F91AAE5D-24B8-40FC-2939-94D269415E95}"/>
          </ac:spMkLst>
        </pc:spChg>
        <pc:spChg chg="mod">
          <ac:chgData name="Gabriel Gómez Bravo" userId="d592d814-4f82-4fdc-882e-94ba50e3cd0f" providerId="ADAL" clId="{4351F2B7-DA7B-4F16-994A-81523E11D1EE}" dt="2023-11-22T13:48:03.515" v="2678" actId="20577"/>
          <ac:spMkLst>
            <pc:docMk/>
            <pc:sldMk cId="286134627" sldId="282"/>
            <ac:spMk id="32771" creationId="{EF670DEB-6410-D4B1-0054-31BB7231F9EC}"/>
          </ac:spMkLst>
        </pc:spChg>
      </pc:sldChg>
      <pc:sldChg chg="del">
        <pc:chgData name="Gabriel Gómez Bravo" userId="d592d814-4f82-4fdc-882e-94ba50e3cd0f" providerId="ADAL" clId="{4351F2B7-DA7B-4F16-994A-81523E11D1EE}" dt="2023-11-22T13:48:25.386" v="2681" actId="47"/>
        <pc:sldMkLst>
          <pc:docMk/>
          <pc:sldMk cId="3886604067" sldId="283"/>
        </pc:sldMkLst>
      </pc:sldChg>
      <pc:sldChg chg="del">
        <pc:chgData name="Gabriel Gómez Bravo" userId="d592d814-4f82-4fdc-882e-94ba50e3cd0f" providerId="ADAL" clId="{4351F2B7-DA7B-4F16-994A-81523E11D1EE}" dt="2023-11-22T13:48:28.472" v="2682" actId="47"/>
        <pc:sldMkLst>
          <pc:docMk/>
          <pc:sldMk cId="44249157" sldId="284"/>
        </pc:sldMkLst>
      </pc:sldChg>
      <pc:sldChg chg="addSp delSp modSp add mod setBg">
        <pc:chgData name="Gabriel Gómez Bravo" userId="d592d814-4f82-4fdc-882e-94ba50e3cd0f" providerId="ADAL" clId="{4351F2B7-DA7B-4F16-994A-81523E11D1EE}" dt="2023-11-22T12:18:43.489" v="1633" actId="207"/>
        <pc:sldMkLst>
          <pc:docMk/>
          <pc:sldMk cId="986284404" sldId="285"/>
        </pc:sldMkLst>
        <pc:spChg chg="del">
          <ac:chgData name="Gabriel Gómez Bravo" userId="d592d814-4f82-4fdc-882e-94ba50e3cd0f" providerId="ADAL" clId="{4351F2B7-DA7B-4F16-994A-81523E11D1EE}" dt="2023-11-22T09:16:00.351" v="276" actId="478"/>
          <ac:spMkLst>
            <pc:docMk/>
            <pc:sldMk cId="986284404" sldId="285"/>
            <ac:spMk id="2" creationId="{80FC761F-2EF5-F863-EF5C-2637F0979C9F}"/>
          </ac:spMkLst>
        </pc:spChg>
        <pc:spChg chg="mod ord">
          <ac:chgData name="Gabriel Gómez Bravo" userId="d592d814-4f82-4fdc-882e-94ba50e3cd0f" providerId="ADAL" clId="{4351F2B7-DA7B-4F16-994A-81523E11D1EE}" dt="2023-11-22T09:20:17.039" v="608" actId="26606"/>
          <ac:spMkLst>
            <pc:docMk/>
            <pc:sldMk cId="986284404" sldId="285"/>
            <ac:spMk id="4" creationId="{193A9ACA-02F0-AE05-149D-E6F031630B3B}"/>
          </ac:spMkLst>
        </pc:spChg>
        <pc:spChg chg="del mod">
          <ac:chgData name="Gabriel Gómez Bravo" userId="d592d814-4f82-4fdc-882e-94ba50e3cd0f" providerId="ADAL" clId="{4351F2B7-DA7B-4F16-994A-81523E11D1EE}" dt="2023-11-22T09:15:59.382" v="275" actId="478"/>
          <ac:spMkLst>
            <pc:docMk/>
            <pc:sldMk cId="986284404" sldId="285"/>
            <ac:spMk id="5" creationId="{79011E2C-6A95-DF8A-1879-B3D6B3248C6C}"/>
          </ac:spMkLst>
        </pc:spChg>
        <pc:spChg chg="add mod">
          <ac:chgData name="Gabriel Gómez Bravo" userId="d592d814-4f82-4fdc-882e-94ba50e3cd0f" providerId="ADAL" clId="{4351F2B7-DA7B-4F16-994A-81523E11D1EE}" dt="2023-11-22T09:22:35.524" v="672" actId="20577"/>
          <ac:spMkLst>
            <pc:docMk/>
            <pc:sldMk cId="986284404" sldId="285"/>
            <ac:spMk id="7" creationId="{8A05D9CC-3F64-3FA2-9111-426589EEC539}"/>
          </ac:spMkLst>
        </pc:spChg>
        <pc:spChg chg="mod">
          <ac:chgData name="Gabriel Gómez Bravo" userId="d592d814-4f82-4fdc-882e-94ba50e3cd0f" providerId="ADAL" clId="{4351F2B7-DA7B-4F16-994A-81523E11D1EE}" dt="2023-11-22T12:18:43.489" v="1633" actId="207"/>
          <ac:spMkLst>
            <pc:docMk/>
            <pc:sldMk cId="986284404" sldId="285"/>
            <ac:spMk id="6146" creationId="{273235BA-E685-C82C-9FB7-E4ED67ECAF0A}"/>
          </ac:spMkLst>
        </pc:spChg>
        <pc:spChg chg="add del">
          <ac:chgData name="Gabriel Gómez Bravo" userId="d592d814-4f82-4fdc-882e-94ba50e3cd0f" providerId="ADAL" clId="{4351F2B7-DA7B-4F16-994A-81523E11D1EE}" dt="2023-11-22T09:20:11.348" v="604" actId="26606"/>
          <ac:spMkLst>
            <pc:docMk/>
            <pc:sldMk cId="986284404" sldId="285"/>
            <ac:spMk id="6151" creationId="{79CBD3C9-4E66-426D-948E-7CF4778107E8}"/>
          </ac:spMkLst>
        </pc:spChg>
        <pc:spChg chg="add del">
          <ac:chgData name="Gabriel Gómez Bravo" userId="d592d814-4f82-4fdc-882e-94ba50e3cd0f" providerId="ADAL" clId="{4351F2B7-DA7B-4F16-994A-81523E11D1EE}" dt="2023-11-22T09:20:11.348" v="604" actId="26606"/>
          <ac:spMkLst>
            <pc:docMk/>
            <pc:sldMk cId="986284404" sldId="285"/>
            <ac:spMk id="6153" creationId="{BA2EA6A6-CD0C-4CFD-8EC2-AA44F9870331}"/>
          </ac:spMkLst>
        </pc:spChg>
        <pc:spChg chg="add del">
          <ac:chgData name="Gabriel Gómez Bravo" userId="d592d814-4f82-4fdc-882e-94ba50e3cd0f" providerId="ADAL" clId="{4351F2B7-DA7B-4F16-994A-81523E11D1EE}" dt="2023-11-22T09:20:17.039" v="608" actId="26606"/>
          <ac:spMkLst>
            <pc:docMk/>
            <pc:sldMk cId="986284404" sldId="285"/>
            <ac:spMk id="6155" creationId="{809C0BCD-BEE9-423F-A51C-BCCD8E5EAADA}"/>
          </ac:spMkLst>
        </pc:spChg>
        <pc:picChg chg="add mod ord">
          <ac:chgData name="Gabriel Gómez Bravo" userId="d592d814-4f82-4fdc-882e-94ba50e3cd0f" providerId="ADAL" clId="{4351F2B7-DA7B-4F16-994A-81523E11D1EE}" dt="2023-11-22T09:21:25.076" v="612" actId="1076"/>
          <ac:picMkLst>
            <pc:docMk/>
            <pc:sldMk cId="986284404" sldId="285"/>
            <ac:picMk id="6" creationId="{698F157C-FC74-BFB9-2029-2680CBD76DAA}"/>
          </ac:picMkLst>
        </pc:picChg>
      </pc:sldChg>
      <pc:sldChg chg="addSp delSp modSp add mod">
        <pc:chgData name="Gabriel Gómez Bravo" userId="d592d814-4f82-4fdc-882e-94ba50e3cd0f" providerId="ADAL" clId="{4351F2B7-DA7B-4F16-994A-81523E11D1EE}" dt="2023-11-22T13:45:55.640" v="2606"/>
        <pc:sldMkLst>
          <pc:docMk/>
          <pc:sldMk cId="1741028667" sldId="286"/>
        </pc:sldMkLst>
        <pc:spChg chg="add del mod">
          <ac:chgData name="Gabriel Gómez Bravo" userId="d592d814-4f82-4fdc-882e-94ba50e3cd0f" providerId="ADAL" clId="{4351F2B7-DA7B-4F16-994A-81523E11D1EE}" dt="2023-11-22T12:29:09.939" v="1735"/>
          <ac:spMkLst>
            <pc:docMk/>
            <pc:sldMk cId="1741028667" sldId="286"/>
            <ac:spMk id="2" creationId="{2D6ECFED-1083-D3E9-4F11-7455C001A755}"/>
          </ac:spMkLst>
        </pc:spChg>
        <pc:spChg chg="add mod">
          <ac:chgData name="Gabriel Gómez Bravo" userId="d592d814-4f82-4fdc-882e-94ba50e3cd0f" providerId="ADAL" clId="{4351F2B7-DA7B-4F16-994A-81523E11D1EE}" dt="2023-11-22T13:09:25.667" v="2556" actId="1076"/>
          <ac:spMkLst>
            <pc:docMk/>
            <pc:sldMk cId="1741028667" sldId="286"/>
            <ac:spMk id="3" creationId="{608F1874-2C50-5E59-39A9-624B9D97CAA8}"/>
          </ac:spMkLst>
        </pc:spChg>
        <pc:spChg chg="add del mod">
          <ac:chgData name="Gabriel Gómez Bravo" userId="d592d814-4f82-4fdc-882e-94ba50e3cd0f" providerId="ADAL" clId="{4351F2B7-DA7B-4F16-994A-81523E11D1EE}" dt="2023-11-22T13:11:49.808" v="2560" actId="26606"/>
          <ac:spMkLst>
            <pc:docMk/>
            <pc:sldMk cId="1741028667" sldId="286"/>
            <ac:spMk id="4" creationId="{06E3EC33-0C79-5B96-E626-FB47CFF34D9C}"/>
          </ac:spMkLst>
        </pc:spChg>
        <pc:spChg chg="add mod">
          <ac:chgData name="Gabriel Gómez Bravo" userId="d592d814-4f82-4fdc-882e-94ba50e3cd0f" providerId="ADAL" clId="{4351F2B7-DA7B-4F16-994A-81523E11D1EE}" dt="2023-11-22T13:14:40.115" v="2566"/>
          <ac:spMkLst>
            <pc:docMk/>
            <pc:sldMk cId="1741028667" sldId="286"/>
            <ac:spMk id="5" creationId="{07EBB395-25D4-60E9-657B-183EF341B63A}"/>
          </ac:spMkLst>
        </pc:spChg>
        <pc:spChg chg="add mod">
          <ac:chgData name="Gabriel Gómez Bravo" userId="d592d814-4f82-4fdc-882e-94ba50e3cd0f" providerId="ADAL" clId="{4351F2B7-DA7B-4F16-994A-81523E11D1EE}" dt="2023-11-22T13:29:12.548" v="2586" actId="1076"/>
          <ac:spMkLst>
            <pc:docMk/>
            <pc:sldMk cId="1741028667" sldId="286"/>
            <ac:spMk id="6" creationId="{55565AB0-290C-4BDA-A6BB-0DDC20855DC3}"/>
          </ac:spMkLst>
        </pc:spChg>
        <pc:spChg chg="del mod">
          <ac:chgData name="Gabriel Gómez Bravo" userId="d592d814-4f82-4fdc-882e-94ba50e3cd0f" providerId="ADAL" clId="{4351F2B7-DA7B-4F16-994A-81523E11D1EE}" dt="2023-11-22T12:29:42.161" v="1737" actId="478"/>
          <ac:spMkLst>
            <pc:docMk/>
            <pc:sldMk cId="1741028667" sldId="286"/>
            <ac:spMk id="31747" creationId="{97B4FDB0-072E-C767-D24D-28C3645A27D8}"/>
          </ac:spMkLst>
        </pc:spChg>
        <pc:graphicFrameChg chg="add del">
          <ac:chgData name="Gabriel Gómez Bravo" userId="d592d814-4f82-4fdc-882e-94ba50e3cd0f" providerId="ADAL" clId="{4351F2B7-DA7B-4F16-994A-81523E11D1EE}" dt="2023-11-22T13:11:49.777" v="2559" actId="26606"/>
          <ac:graphicFrameMkLst>
            <pc:docMk/>
            <pc:sldMk cId="1741028667" sldId="286"/>
            <ac:graphicFrameMk id="19460" creationId="{CC696131-FCEA-FB8F-62C9-FD6026F6E346}"/>
          </ac:graphicFrameMkLst>
        </pc:graphicFrameChg>
        <pc:graphicFrameChg chg="add mod">
          <ac:chgData name="Gabriel Gómez Bravo" userId="d592d814-4f82-4fdc-882e-94ba50e3cd0f" providerId="ADAL" clId="{4351F2B7-DA7B-4F16-994A-81523E11D1EE}" dt="2023-11-22T13:45:55.640" v="2606"/>
          <ac:graphicFrameMkLst>
            <pc:docMk/>
            <pc:sldMk cId="1741028667" sldId="286"/>
            <ac:graphicFrameMk id="19462" creationId="{612A2A05-3394-0131-D319-047159DEBE24}"/>
          </ac:graphicFrameMkLst>
        </pc:graphicFrameChg>
      </pc:sldChg>
      <pc:sldChg chg="delSp modSp add mod">
        <pc:chgData name="Gabriel Gómez Bravo" userId="d592d814-4f82-4fdc-882e-94ba50e3cd0f" providerId="ADAL" clId="{4351F2B7-DA7B-4F16-994A-81523E11D1EE}" dt="2023-12-29T11:14:46.800" v="2870" actId="2711"/>
        <pc:sldMkLst>
          <pc:docMk/>
          <pc:sldMk cId="4024661604" sldId="287"/>
        </pc:sldMkLst>
        <pc:spChg chg="mod">
          <ac:chgData name="Gabriel Gómez Bravo" userId="d592d814-4f82-4fdc-882e-94ba50e3cd0f" providerId="ADAL" clId="{4351F2B7-DA7B-4F16-994A-81523E11D1EE}" dt="2023-12-29T11:08:19.867" v="2839" actId="403"/>
          <ac:spMkLst>
            <pc:docMk/>
            <pc:sldMk cId="4024661604" sldId="287"/>
            <ac:spMk id="3" creationId="{CBECEE6F-AFBC-053D-E159-96823FC9CF4E}"/>
          </ac:spMkLst>
        </pc:spChg>
        <pc:spChg chg="mod">
          <ac:chgData name="Gabriel Gómez Bravo" userId="d592d814-4f82-4fdc-882e-94ba50e3cd0f" providerId="ADAL" clId="{4351F2B7-DA7B-4F16-994A-81523E11D1EE}" dt="2023-12-29T11:14:46.800" v="2870" actId="2711"/>
          <ac:spMkLst>
            <pc:docMk/>
            <pc:sldMk cId="4024661604" sldId="287"/>
            <ac:spMk id="10242" creationId="{3D6A8641-71D1-8414-BAB5-727D60A373D9}"/>
          </ac:spMkLst>
        </pc:spChg>
        <pc:picChg chg="del mod">
          <ac:chgData name="Gabriel Gómez Bravo" userId="d592d814-4f82-4fdc-882e-94ba50e3cd0f" providerId="ADAL" clId="{4351F2B7-DA7B-4F16-994A-81523E11D1EE}" dt="2023-12-29T10:40:41.445" v="2793" actId="478"/>
          <ac:picMkLst>
            <pc:docMk/>
            <pc:sldMk cId="4024661604" sldId="287"/>
            <ac:picMk id="5" creationId="{10AC024F-EA56-10BD-2993-475BE84A46AF}"/>
          </ac:picMkLst>
        </pc:picChg>
      </pc:sldChg>
      <pc:sldChg chg="modSp mod">
        <pc:chgData name="Gabriel Gómez Bravo" userId="d592d814-4f82-4fdc-882e-94ba50e3cd0f" providerId="ADAL" clId="{4351F2B7-DA7B-4F16-994A-81523E11D1EE}" dt="2023-12-29T11:14:26.240" v="2869" actId="2711"/>
        <pc:sldMkLst>
          <pc:docMk/>
          <pc:sldMk cId="0" sldId="290"/>
        </pc:sldMkLst>
        <pc:spChg chg="mod">
          <ac:chgData name="Gabriel Gómez Bravo" userId="d592d814-4f82-4fdc-882e-94ba50e3cd0f" providerId="ADAL" clId="{4351F2B7-DA7B-4F16-994A-81523E11D1EE}" dt="2023-12-29T11:14:26.240" v="2869" actId="2711"/>
          <ac:spMkLst>
            <pc:docMk/>
            <pc:sldMk cId="0" sldId="290"/>
            <ac:spMk id="10242" creationId="{2AAE989B-98E7-1A6A-0F2A-6BBDFA166653}"/>
          </ac:spMkLst>
        </pc:spChg>
        <pc:graphicFrameChg chg="mod">
          <ac:chgData name="Gabriel Gómez Bravo" userId="d592d814-4f82-4fdc-882e-94ba50e3cd0f" providerId="ADAL" clId="{4351F2B7-DA7B-4F16-994A-81523E11D1EE}" dt="2023-12-29T11:13:59.357" v="2866" actId="478"/>
          <ac:graphicFrameMkLst>
            <pc:docMk/>
            <pc:sldMk cId="0" sldId="290"/>
            <ac:graphicFrameMk id="2" creationId="{84F11CD4-18D7-0285-548D-6626ECA91E3B}"/>
          </ac:graphicFrameMkLst>
        </pc:graphicFrameChg>
      </pc:sldChg>
      <pc:sldChg chg="modSp mod">
        <pc:chgData name="Gabriel Gómez Bravo" userId="d592d814-4f82-4fdc-882e-94ba50e3cd0f" providerId="ADAL" clId="{4351F2B7-DA7B-4F16-994A-81523E11D1EE}" dt="2023-12-29T11:13:39.254" v="2864" actId="12"/>
        <pc:sldMkLst>
          <pc:docMk/>
          <pc:sldMk cId="0" sldId="308"/>
        </pc:sldMkLst>
        <pc:spChg chg="mod">
          <ac:chgData name="Gabriel Gómez Bravo" userId="d592d814-4f82-4fdc-882e-94ba50e3cd0f" providerId="ADAL" clId="{4351F2B7-DA7B-4F16-994A-81523E11D1EE}" dt="2023-12-29T11:13:39.254" v="2864" actId="12"/>
          <ac:spMkLst>
            <pc:docMk/>
            <pc:sldMk cId="0" sldId="308"/>
            <ac:spMk id="5" creationId="{7EE783D6-26FE-E09E-E679-D497BB7688DA}"/>
          </ac:spMkLst>
        </pc:spChg>
        <pc:spChg chg="mod">
          <ac:chgData name="Gabriel Gómez Bravo" userId="d592d814-4f82-4fdc-882e-94ba50e3cd0f" providerId="ADAL" clId="{4351F2B7-DA7B-4F16-994A-81523E11D1EE}" dt="2023-12-29T11:12:48.779" v="2863" actId="207"/>
          <ac:spMkLst>
            <pc:docMk/>
            <pc:sldMk cId="0" sldId="308"/>
            <ac:spMk id="5122" creationId="{12843667-143B-6003-01F0-413272117544}"/>
          </ac:spMkLst>
        </pc:spChg>
      </pc:sldChg>
    </pc:docChg>
  </pc:docChgLst>
  <pc:docChgLst>
    <pc:chgData name="Gabriel Gómez Bravo" userId="d592d814-4f82-4fdc-882e-94ba50e3cd0f" providerId="ADAL" clId="{406795BA-0128-46A9-B893-5081C2C1F532}"/>
    <pc:docChg chg="custSel delSld modSld">
      <pc:chgData name="Gabriel Gómez Bravo" userId="d592d814-4f82-4fdc-882e-94ba50e3cd0f" providerId="ADAL" clId="{406795BA-0128-46A9-B893-5081C2C1F532}" dt="2024-02-14T10:13:44.747" v="813" actId="20577"/>
      <pc:docMkLst>
        <pc:docMk/>
      </pc:docMkLst>
      <pc:sldChg chg="modSp mod">
        <pc:chgData name="Gabriel Gómez Bravo" userId="d592d814-4f82-4fdc-882e-94ba50e3cd0f" providerId="ADAL" clId="{406795BA-0128-46A9-B893-5081C2C1F532}" dt="2024-02-14T10:13:44.747" v="813" actId="20577"/>
        <pc:sldMkLst>
          <pc:docMk/>
          <pc:sldMk cId="1592240933" sldId="258"/>
        </pc:sldMkLst>
        <pc:spChg chg="mod">
          <ac:chgData name="Gabriel Gómez Bravo" userId="d592d814-4f82-4fdc-882e-94ba50e3cd0f" providerId="ADAL" clId="{406795BA-0128-46A9-B893-5081C2C1F532}" dt="2024-02-14T10:13:44.747" v="813" actId="20577"/>
          <ac:spMkLst>
            <pc:docMk/>
            <pc:sldMk cId="1592240933" sldId="258"/>
            <ac:spMk id="7174" creationId="{EC9F9564-0499-C2BF-5D72-61C0FE65B132}"/>
          </ac:spMkLst>
        </pc:spChg>
      </pc:sldChg>
      <pc:sldChg chg="del">
        <pc:chgData name="Gabriel Gómez Bravo" userId="d592d814-4f82-4fdc-882e-94ba50e3cd0f" providerId="ADAL" clId="{406795BA-0128-46A9-B893-5081C2C1F532}" dt="2024-02-14T10:11:16.767" v="794" actId="2696"/>
        <pc:sldMkLst>
          <pc:docMk/>
          <pc:sldMk cId="943810515" sldId="263"/>
        </pc:sldMkLst>
      </pc:sldChg>
      <pc:sldChg chg="delSp modSp mod">
        <pc:chgData name="Gabriel Gómez Bravo" userId="d592d814-4f82-4fdc-882e-94ba50e3cd0f" providerId="ADAL" clId="{406795BA-0128-46A9-B893-5081C2C1F532}" dt="2024-02-14T09:56:49.945" v="3" actId="1076"/>
        <pc:sldMkLst>
          <pc:docMk/>
          <pc:sldMk cId="0" sldId="291"/>
        </pc:sldMkLst>
        <pc:spChg chg="mod">
          <ac:chgData name="Gabriel Gómez Bravo" userId="d592d814-4f82-4fdc-882e-94ba50e3cd0f" providerId="ADAL" clId="{406795BA-0128-46A9-B893-5081C2C1F532}" dt="2024-02-14T09:56:49.945" v="3" actId="1076"/>
          <ac:spMkLst>
            <pc:docMk/>
            <pc:sldMk cId="0" sldId="291"/>
            <ac:spMk id="11266" creationId="{679EB63B-547C-97DE-A1FF-A57FC4250289}"/>
          </ac:spMkLst>
        </pc:spChg>
        <pc:spChg chg="del">
          <ac:chgData name="Gabriel Gómez Bravo" userId="d592d814-4f82-4fdc-882e-94ba50e3cd0f" providerId="ADAL" clId="{406795BA-0128-46A9-B893-5081C2C1F532}" dt="2024-02-14T09:56:47.085" v="2" actId="478"/>
          <ac:spMkLst>
            <pc:docMk/>
            <pc:sldMk cId="0" sldId="291"/>
            <ac:spMk id="11267" creationId="{ECA8C930-9F89-8540-50A5-E7B1B58DA43F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09:56:57.109" v="5" actId="1076"/>
        <pc:sldMkLst>
          <pc:docMk/>
          <pc:sldMk cId="0" sldId="293"/>
        </pc:sldMkLst>
        <pc:spChg chg="mod">
          <ac:chgData name="Gabriel Gómez Bravo" userId="d592d814-4f82-4fdc-882e-94ba50e3cd0f" providerId="ADAL" clId="{406795BA-0128-46A9-B893-5081C2C1F532}" dt="2024-02-14T09:56:57.109" v="5" actId="1076"/>
          <ac:spMkLst>
            <pc:docMk/>
            <pc:sldMk cId="0" sldId="293"/>
            <ac:spMk id="4" creationId="{5B66056E-F4D3-D265-A029-DC850ED1536E}"/>
          </ac:spMkLst>
        </pc:spChg>
        <pc:spChg chg="del">
          <ac:chgData name="Gabriel Gómez Bravo" userId="d592d814-4f82-4fdc-882e-94ba50e3cd0f" providerId="ADAL" clId="{406795BA-0128-46A9-B893-5081C2C1F532}" dt="2024-02-14T09:56:54.829" v="4" actId="478"/>
          <ac:spMkLst>
            <pc:docMk/>
            <pc:sldMk cId="0" sldId="293"/>
            <ac:spMk id="12290" creationId="{E5AB660C-4857-96A8-C12E-709D1F95A29F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09:59:36.102" v="47" actId="21"/>
        <pc:sldMkLst>
          <pc:docMk/>
          <pc:sldMk cId="0" sldId="294"/>
        </pc:sldMkLst>
        <pc:spChg chg="del mod">
          <ac:chgData name="Gabriel Gómez Bravo" userId="d592d814-4f82-4fdc-882e-94ba50e3cd0f" providerId="ADAL" clId="{406795BA-0128-46A9-B893-5081C2C1F532}" dt="2024-02-14T09:57:08.126" v="9" actId="478"/>
          <ac:spMkLst>
            <pc:docMk/>
            <pc:sldMk cId="0" sldId="294"/>
            <ac:spMk id="13314" creationId="{E4191ED1-5808-9ED2-9E60-66CD9130F725}"/>
          </ac:spMkLst>
        </pc:spChg>
        <pc:spChg chg="mod">
          <ac:chgData name="Gabriel Gómez Bravo" userId="d592d814-4f82-4fdc-882e-94ba50e3cd0f" providerId="ADAL" clId="{406795BA-0128-46A9-B893-5081C2C1F532}" dt="2024-02-14T09:59:36.102" v="47" actId="21"/>
          <ac:spMkLst>
            <pc:docMk/>
            <pc:sldMk cId="0" sldId="294"/>
            <ac:spMk id="13315" creationId="{B9822B0B-11C8-5365-D089-94CE210A89DD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10:08:50.132" v="493" actId="20577"/>
        <pc:sldMkLst>
          <pc:docMk/>
          <pc:sldMk cId="0" sldId="296"/>
        </pc:sldMkLst>
        <pc:spChg chg="del">
          <ac:chgData name="Gabriel Gómez Bravo" userId="d592d814-4f82-4fdc-882e-94ba50e3cd0f" providerId="ADAL" clId="{406795BA-0128-46A9-B893-5081C2C1F532}" dt="2024-02-14T09:57:17.614" v="11" actId="478"/>
          <ac:spMkLst>
            <pc:docMk/>
            <pc:sldMk cId="0" sldId="296"/>
            <ac:spMk id="14338" creationId="{BD385CC4-A5AE-C3BD-1A02-F8AE213D0785}"/>
          </ac:spMkLst>
        </pc:spChg>
        <pc:spChg chg="mod">
          <ac:chgData name="Gabriel Gómez Bravo" userId="d592d814-4f82-4fdc-882e-94ba50e3cd0f" providerId="ADAL" clId="{406795BA-0128-46A9-B893-5081C2C1F532}" dt="2024-02-14T10:08:50.132" v="493" actId="20577"/>
          <ac:spMkLst>
            <pc:docMk/>
            <pc:sldMk cId="0" sldId="296"/>
            <ac:spMk id="14339" creationId="{B10FB4E8-D87B-582B-915C-AFC70B09C4CE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09:58:38.952" v="42" actId="20577"/>
        <pc:sldMkLst>
          <pc:docMk/>
          <pc:sldMk cId="0" sldId="301"/>
        </pc:sldMkLst>
        <pc:spChg chg="del">
          <ac:chgData name="Gabriel Gómez Bravo" userId="d592d814-4f82-4fdc-882e-94ba50e3cd0f" providerId="ADAL" clId="{406795BA-0128-46A9-B893-5081C2C1F532}" dt="2024-02-14T09:56:21.402" v="0" actId="478"/>
          <ac:spMkLst>
            <pc:docMk/>
            <pc:sldMk cId="0" sldId="301"/>
            <ac:spMk id="10242" creationId="{94BE8842-D762-1AE9-2A1C-93851AA0CB32}"/>
          </ac:spMkLst>
        </pc:spChg>
        <pc:spChg chg="mod">
          <ac:chgData name="Gabriel Gómez Bravo" userId="d592d814-4f82-4fdc-882e-94ba50e3cd0f" providerId="ADAL" clId="{406795BA-0128-46A9-B893-5081C2C1F532}" dt="2024-02-14T09:58:38.952" v="42" actId="20577"/>
          <ac:spMkLst>
            <pc:docMk/>
            <pc:sldMk cId="0" sldId="301"/>
            <ac:spMk id="10243" creationId="{5530D4AC-9D3E-F90B-DDFB-2F350F6A5ED0}"/>
          </ac:spMkLst>
        </pc:spChg>
      </pc:sldChg>
      <pc:sldChg chg="delSp modSp mod">
        <pc:chgData name="Gabriel Gómez Bravo" userId="d592d814-4f82-4fdc-882e-94ba50e3cd0f" providerId="ADAL" clId="{406795BA-0128-46A9-B893-5081C2C1F532}" dt="2024-02-14T09:57:02.447" v="7" actId="1076"/>
        <pc:sldMkLst>
          <pc:docMk/>
          <pc:sldMk cId="0" sldId="302"/>
        </pc:sldMkLst>
        <pc:spChg chg="mod">
          <ac:chgData name="Gabriel Gómez Bravo" userId="d592d814-4f82-4fdc-882e-94ba50e3cd0f" providerId="ADAL" clId="{406795BA-0128-46A9-B893-5081C2C1F532}" dt="2024-02-14T09:57:02.447" v="7" actId="1076"/>
          <ac:spMkLst>
            <pc:docMk/>
            <pc:sldMk cId="0" sldId="302"/>
            <ac:spMk id="4" creationId="{C434359F-A352-5DB1-A5ED-767A3E72DDD3}"/>
          </ac:spMkLst>
        </pc:spChg>
        <pc:spChg chg="del">
          <ac:chgData name="Gabriel Gómez Bravo" userId="d592d814-4f82-4fdc-882e-94ba50e3cd0f" providerId="ADAL" clId="{406795BA-0128-46A9-B893-5081C2C1F532}" dt="2024-02-14T09:57:00.430" v="6" actId="478"/>
          <ac:spMkLst>
            <pc:docMk/>
            <pc:sldMk cId="0" sldId="302"/>
            <ac:spMk id="12290" creationId="{C1A77C53-82BA-AD12-8026-EE4A5A2C04BF}"/>
          </ac:spMkLst>
        </pc:spChg>
      </pc:sldChg>
      <pc:sldChg chg="modSp mod">
        <pc:chgData name="Gabriel Gómez Bravo" userId="d592d814-4f82-4fdc-882e-94ba50e3cd0f" providerId="ADAL" clId="{406795BA-0128-46A9-B893-5081C2C1F532}" dt="2024-02-14T10:11:07.080" v="793" actId="108"/>
        <pc:sldMkLst>
          <pc:docMk/>
          <pc:sldMk cId="691018277" sldId="309"/>
        </pc:sldMkLst>
        <pc:spChg chg="mod">
          <ac:chgData name="Gabriel Gómez Bravo" userId="d592d814-4f82-4fdc-882e-94ba50e3cd0f" providerId="ADAL" clId="{406795BA-0128-46A9-B893-5081C2C1F532}" dt="2024-02-14T10:11:07.080" v="793" actId="108"/>
          <ac:spMkLst>
            <pc:docMk/>
            <pc:sldMk cId="691018277" sldId="309"/>
            <ac:spMk id="13315" creationId="{B9822B0B-11C8-5365-D089-94CE210A89DD}"/>
          </ac:spMkLst>
        </pc:spChg>
      </pc:sldChg>
    </pc:docChg>
  </pc:docChgLst>
  <pc:docChgLst>
    <pc:chgData name="Gabriel Gómez Bravo" userId="d592d814-4f82-4fdc-882e-94ba50e3cd0f" providerId="ADAL" clId="{9593750E-DE28-42D7-AFAA-F336BC9583C5}"/>
    <pc:docChg chg="undo custSel addSld delSld modSld">
      <pc:chgData name="Gabriel Gómez Bravo" userId="d592d814-4f82-4fdc-882e-94ba50e3cd0f" providerId="ADAL" clId="{9593750E-DE28-42D7-AFAA-F336BC9583C5}" dt="2024-05-06T10:09:22.797" v="9" actId="2696"/>
      <pc:docMkLst>
        <pc:docMk/>
      </pc:docMkLst>
      <pc:sldChg chg="modSp mod">
        <pc:chgData name="Gabriel Gómez Bravo" userId="d592d814-4f82-4fdc-882e-94ba50e3cd0f" providerId="ADAL" clId="{9593750E-DE28-42D7-AFAA-F336BC9583C5}" dt="2024-05-06T10:05:46.891" v="5" actId="20577"/>
        <pc:sldMkLst>
          <pc:docMk/>
          <pc:sldMk cId="1592240933" sldId="258"/>
        </pc:sldMkLst>
        <pc:spChg chg="mod">
          <ac:chgData name="Gabriel Gómez Bravo" userId="d592d814-4f82-4fdc-882e-94ba50e3cd0f" providerId="ADAL" clId="{9593750E-DE28-42D7-AFAA-F336BC9583C5}" dt="2024-05-06T10:05:46.891" v="5" actId="20577"/>
          <ac:spMkLst>
            <pc:docMk/>
            <pc:sldMk cId="1592240933" sldId="258"/>
            <ac:spMk id="7174" creationId="{EC9F9564-0499-C2BF-5D72-61C0FE65B132}"/>
          </ac:spMkLst>
        </pc:spChg>
      </pc:sldChg>
      <pc:sldChg chg="new del">
        <pc:chgData name="Gabriel Gómez Bravo" userId="d592d814-4f82-4fdc-882e-94ba50e3cd0f" providerId="ADAL" clId="{9593750E-DE28-42D7-AFAA-F336BC9583C5}" dt="2024-05-06T10:06:44.906" v="7" actId="680"/>
        <pc:sldMkLst>
          <pc:docMk/>
          <pc:sldMk cId="517686430" sldId="310"/>
        </pc:sldMkLst>
      </pc:sldChg>
      <pc:sldChg chg="new del">
        <pc:chgData name="Gabriel Gómez Bravo" userId="d592d814-4f82-4fdc-882e-94ba50e3cd0f" providerId="ADAL" clId="{9593750E-DE28-42D7-AFAA-F336BC9583C5}" dt="2024-05-06T10:09:22.797" v="9" actId="2696"/>
        <pc:sldMkLst>
          <pc:docMk/>
          <pc:sldMk cId="2964370715" sldId="310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744C0-704D-438D-9CBF-BD84E0C5E1FA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419FADE-29B9-40B2-92D3-2DC7B52B6897}">
      <dgm:prSet phldrT="[Texto]" custT="1"/>
      <dgm:spPr>
        <a:solidFill>
          <a:srgbClr val="FFBA2F"/>
        </a:solidFill>
      </dgm:spPr>
      <dgm:t>
        <a:bodyPr/>
        <a:lstStyle/>
        <a:p>
          <a:r>
            <a:rPr lang="es-ES" sz="2000" dirty="0"/>
            <a:t>Desarrollar en Extremadura actividades de:</a:t>
          </a:r>
          <a:endParaRPr lang="es-ES_tradnl" sz="2000" dirty="0"/>
        </a:p>
      </dgm:t>
    </dgm:pt>
    <dgm:pt modelId="{600A470F-17F7-41DB-BA07-65A69078FB4E}" type="parTrans" cxnId="{807C84F0-B577-4D32-8D24-4392781A0DBE}">
      <dgm:prSet/>
      <dgm:spPr/>
      <dgm:t>
        <a:bodyPr/>
        <a:lstStyle/>
        <a:p>
          <a:endParaRPr lang="es-ES_tradnl"/>
        </a:p>
      </dgm:t>
    </dgm:pt>
    <dgm:pt modelId="{EBAAB1BD-3BB9-402D-8798-FA2D777E53AA}" type="sibTrans" cxnId="{807C84F0-B577-4D32-8D24-4392781A0DBE}">
      <dgm:prSet/>
      <dgm:spPr/>
      <dgm:t>
        <a:bodyPr/>
        <a:lstStyle/>
        <a:p>
          <a:endParaRPr lang="es-ES_tradnl"/>
        </a:p>
      </dgm:t>
    </dgm:pt>
    <dgm:pt modelId="{B99F1C91-0218-404C-94B7-3E03A9C119AA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800" dirty="0"/>
            <a:t>Transformación</a:t>
          </a:r>
          <a:endParaRPr lang="es-ES_tradnl" sz="1500" dirty="0"/>
        </a:p>
      </dgm:t>
    </dgm:pt>
    <dgm:pt modelId="{01C832D0-812E-4BD7-9498-131C4B378FFA}" type="parTrans" cxnId="{D4FC1F4E-1802-4E74-85CF-A31509CF6F3D}">
      <dgm:prSet/>
      <dgm:spPr>
        <a:ln w="38100"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D49FBA82-F46A-4019-B55A-5167FB6E836B}" type="sibTrans" cxnId="{D4FC1F4E-1802-4E74-85CF-A31509CF6F3D}">
      <dgm:prSet/>
      <dgm:spPr/>
      <dgm:t>
        <a:bodyPr/>
        <a:lstStyle/>
        <a:p>
          <a:endParaRPr lang="es-ES_tradnl"/>
        </a:p>
      </dgm:t>
    </dgm:pt>
    <dgm:pt modelId="{3E897450-21F8-409D-8637-D9131A867E09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800" dirty="0"/>
            <a:t>Fabricación</a:t>
          </a:r>
          <a:endParaRPr lang="es-ES_tradnl" sz="1800" dirty="0"/>
        </a:p>
      </dgm:t>
    </dgm:pt>
    <dgm:pt modelId="{B28BBBED-C504-4B25-AEE8-0D023A5ACE85}" type="parTrans" cxnId="{D62C6530-CB4A-42C1-B255-416BBC2A5FEC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A3637897-3BD3-43FC-844D-DA634FFDFB88}" type="sibTrans" cxnId="{D62C6530-CB4A-42C1-B255-416BBC2A5FEC}">
      <dgm:prSet/>
      <dgm:spPr/>
      <dgm:t>
        <a:bodyPr/>
        <a:lstStyle/>
        <a:p>
          <a:endParaRPr lang="es-ES_tradnl"/>
        </a:p>
      </dgm:t>
    </dgm:pt>
    <dgm:pt modelId="{A1D8DF78-5759-4D18-BB4D-07A6D25194CD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800" dirty="0"/>
            <a:t>Construcción</a:t>
          </a:r>
          <a:endParaRPr lang="es-ES_tradnl" sz="1800" dirty="0"/>
        </a:p>
      </dgm:t>
    </dgm:pt>
    <dgm:pt modelId="{D0DF1706-273A-4775-AC3E-4382F5123AE3}" type="parTrans" cxnId="{DDDD44A2-74DA-4D47-ABF2-BC77EA381F9C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A387FB48-974F-4333-90B3-BA4736A3911E}" type="sibTrans" cxnId="{DDDD44A2-74DA-4D47-ABF2-BC77EA381F9C}">
      <dgm:prSet/>
      <dgm:spPr/>
      <dgm:t>
        <a:bodyPr/>
        <a:lstStyle/>
        <a:p>
          <a:endParaRPr lang="es-ES_tradnl"/>
        </a:p>
      </dgm:t>
    </dgm:pt>
    <dgm:pt modelId="{3A8BE8A9-0604-433A-AB58-E247AA5901E1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800" dirty="0"/>
            <a:t>Instalación</a:t>
          </a:r>
          <a:endParaRPr lang="es-ES_tradnl" sz="1800" dirty="0"/>
        </a:p>
      </dgm:t>
    </dgm:pt>
    <dgm:pt modelId="{E6EF16FB-D41B-4213-A8AB-A4C7015EADFC}" type="parTrans" cxnId="{0467C584-72E9-4EAD-AD98-969934C2961F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E3BFBAA9-A171-4116-B963-7900D37885AC}" type="sibTrans" cxnId="{0467C584-72E9-4EAD-AD98-969934C2961F}">
      <dgm:prSet/>
      <dgm:spPr/>
      <dgm:t>
        <a:bodyPr/>
        <a:lstStyle/>
        <a:p>
          <a:endParaRPr lang="es-ES_tradnl"/>
        </a:p>
      </dgm:t>
    </dgm:pt>
    <dgm:pt modelId="{EAE7D48D-E96E-4A0E-8B68-E7740C0BF7AF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800" dirty="0"/>
            <a:t>Producción</a:t>
          </a:r>
          <a:endParaRPr lang="es-ES_tradnl" sz="1800" dirty="0"/>
        </a:p>
      </dgm:t>
    </dgm:pt>
    <dgm:pt modelId="{D4ECD341-AB86-4DB1-B848-28763B01B2AE}" type="parTrans" cxnId="{61BD9ABB-B09C-4DDA-A47D-49DB5FA5427A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9F2A4527-7442-4C56-ACB9-7A4401FCE448}" type="sibTrans" cxnId="{61BD9ABB-B09C-4DDA-A47D-49DB5FA5427A}">
      <dgm:prSet/>
      <dgm:spPr/>
      <dgm:t>
        <a:bodyPr/>
        <a:lstStyle/>
        <a:p>
          <a:endParaRPr lang="es-ES_tradnl"/>
        </a:p>
      </dgm:t>
    </dgm:pt>
    <dgm:pt modelId="{E0CF4FAE-477B-4573-900A-69FE93EA8BAF}">
      <dgm:prSet phldrT="[Texto]" custT="1"/>
      <dgm:spPr>
        <a:solidFill>
          <a:srgbClr val="FFCC66"/>
        </a:solidFill>
      </dgm:spPr>
      <dgm:t>
        <a:bodyPr/>
        <a:lstStyle/>
        <a:p>
          <a:r>
            <a:rPr lang="es-ES" sz="1800" dirty="0"/>
            <a:t>Servicio</a:t>
          </a:r>
          <a:endParaRPr lang="es-ES_tradnl" sz="1800" dirty="0"/>
        </a:p>
      </dgm:t>
    </dgm:pt>
    <dgm:pt modelId="{AFDB8A85-D86C-46CB-A6F7-B4F51E62CABE}" type="parTrans" cxnId="{982DAD36-96A7-4D87-9636-E0B1CC8557C3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F3BD18B9-0A9B-48A1-B3D6-99EF5188D075}" type="sibTrans" cxnId="{982DAD36-96A7-4D87-9636-E0B1CC8557C3}">
      <dgm:prSet/>
      <dgm:spPr/>
      <dgm:t>
        <a:bodyPr/>
        <a:lstStyle/>
        <a:p>
          <a:endParaRPr lang="es-ES_tradnl"/>
        </a:p>
      </dgm:t>
    </dgm:pt>
    <dgm:pt modelId="{B09C78E8-1BEF-4B95-BD2E-86121CC43069}">
      <dgm:prSet phldrT="[Texto]"/>
      <dgm:spPr>
        <a:solidFill>
          <a:srgbClr val="FFDA8F"/>
        </a:solidFill>
      </dgm:spPr>
      <dgm:t>
        <a:bodyPr/>
        <a:lstStyle/>
        <a:p>
          <a:r>
            <a:rPr lang="es-ES" dirty="0"/>
            <a:t>Excluido intermediación</a:t>
          </a:r>
          <a:endParaRPr lang="es-ES_tradnl" dirty="0"/>
        </a:p>
      </dgm:t>
    </dgm:pt>
    <dgm:pt modelId="{AFD36E45-54D0-49B1-B8BC-62FB5EC9EE00}" type="parTrans" cxnId="{39A129A1-89D7-4772-9492-B40AA1CED526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_tradnl"/>
        </a:p>
      </dgm:t>
    </dgm:pt>
    <dgm:pt modelId="{F0614B22-2585-48C6-B0C1-C12812F1807A}" type="sibTrans" cxnId="{39A129A1-89D7-4772-9492-B40AA1CED526}">
      <dgm:prSet/>
      <dgm:spPr/>
      <dgm:t>
        <a:bodyPr/>
        <a:lstStyle/>
        <a:p>
          <a:endParaRPr lang="es-ES_tradnl"/>
        </a:p>
      </dgm:t>
    </dgm:pt>
    <dgm:pt modelId="{12CB365C-7FFB-4C61-BB61-078C3613E2D4}" type="pres">
      <dgm:prSet presAssocID="{A90744C0-704D-438D-9CBF-BD84E0C5E1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204464-E0FD-4E88-949E-A1D3654B6753}" type="pres">
      <dgm:prSet presAssocID="{2419FADE-29B9-40B2-92D3-2DC7B52B6897}" presName="hierRoot1" presStyleCnt="0">
        <dgm:presLayoutVars>
          <dgm:hierBranch val="init"/>
        </dgm:presLayoutVars>
      </dgm:prSet>
      <dgm:spPr/>
    </dgm:pt>
    <dgm:pt modelId="{63DA6BDF-BA83-4957-9901-2C772113ED19}" type="pres">
      <dgm:prSet presAssocID="{2419FADE-29B9-40B2-92D3-2DC7B52B6897}" presName="rootComposite1" presStyleCnt="0"/>
      <dgm:spPr/>
    </dgm:pt>
    <dgm:pt modelId="{D9672940-14E2-4CB4-A655-478A916BF61B}" type="pres">
      <dgm:prSet presAssocID="{2419FADE-29B9-40B2-92D3-2DC7B52B6897}" presName="rootText1" presStyleLbl="node0" presStyleIdx="0" presStyleCnt="1" custScaleX="136549" custScaleY="282198" custLinFactNeighborX="-38857" custLinFactNeighborY="-2344">
        <dgm:presLayoutVars>
          <dgm:chPref val="3"/>
        </dgm:presLayoutVars>
      </dgm:prSet>
      <dgm:spPr/>
    </dgm:pt>
    <dgm:pt modelId="{4E03EC4F-572A-4857-BFD3-75CFBB3EC727}" type="pres">
      <dgm:prSet presAssocID="{2419FADE-29B9-40B2-92D3-2DC7B52B6897}" presName="rootConnector1" presStyleLbl="node1" presStyleIdx="0" presStyleCnt="0"/>
      <dgm:spPr/>
    </dgm:pt>
    <dgm:pt modelId="{EE4657C8-DD2F-41F3-B024-EF0B04ECDD30}" type="pres">
      <dgm:prSet presAssocID="{2419FADE-29B9-40B2-92D3-2DC7B52B6897}" presName="hierChild2" presStyleCnt="0"/>
      <dgm:spPr/>
    </dgm:pt>
    <dgm:pt modelId="{5CCFDE99-F07A-4B96-876D-56C9AF8B2132}" type="pres">
      <dgm:prSet presAssocID="{01C832D0-812E-4BD7-9498-131C4B378FFA}" presName="Name64" presStyleLbl="parChTrans1D2" presStyleIdx="0" presStyleCnt="6"/>
      <dgm:spPr/>
    </dgm:pt>
    <dgm:pt modelId="{6B810D3F-C34D-45E8-B986-13084B73B387}" type="pres">
      <dgm:prSet presAssocID="{B99F1C91-0218-404C-94B7-3E03A9C119AA}" presName="hierRoot2" presStyleCnt="0">
        <dgm:presLayoutVars>
          <dgm:hierBranch val="init"/>
        </dgm:presLayoutVars>
      </dgm:prSet>
      <dgm:spPr/>
    </dgm:pt>
    <dgm:pt modelId="{38DAAF42-7384-4C68-8A54-1C527116DE38}" type="pres">
      <dgm:prSet presAssocID="{B99F1C91-0218-404C-94B7-3E03A9C119AA}" presName="rootComposite" presStyleCnt="0"/>
      <dgm:spPr/>
    </dgm:pt>
    <dgm:pt modelId="{F9F24C85-A032-4808-9805-765ED3A01131}" type="pres">
      <dgm:prSet presAssocID="{B99F1C91-0218-404C-94B7-3E03A9C119AA}" presName="rootText" presStyleLbl="node2" presStyleIdx="0" presStyleCnt="6" custScaleX="116722">
        <dgm:presLayoutVars>
          <dgm:chPref val="3"/>
        </dgm:presLayoutVars>
      </dgm:prSet>
      <dgm:spPr/>
    </dgm:pt>
    <dgm:pt modelId="{6EC95E83-94A4-4930-8528-E31B7FAF66D2}" type="pres">
      <dgm:prSet presAssocID="{B99F1C91-0218-404C-94B7-3E03A9C119AA}" presName="rootConnector" presStyleLbl="node2" presStyleIdx="0" presStyleCnt="6"/>
      <dgm:spPr/>
    </dgm:pt>
    <dgm:pt modelId="{67A2D5C2-899E-4C22-AD11-4F4B47ED4A70}" type="pres">
      <dgm:prSet presAssocID="{B99F1C91-0218-404C-94B7-3E03A9C119AA}" presName="hierChild4" presStyleCnt="0"/>
      <dgm:spPr/>
    </dgm:pt>
    <dgm:pt modelId="{669D3CF0-94CF-45D3-A102-54EED69BC18A}" type="pres">
      <dgm:prSet presAssocID="{B99F1C91-0218-404C-94B7-3E03A9C119AA}" presName="hierChild5" presStyleCnt="0"/>
      <dgm:spPr/>
    </dgm:pt>
    <dgm:pt modelId="{B6B3C098-AD32-40BC-B92A-C259A96A37FE}" type="pres">
      <dgm:prSet presAssocID="{B28BBBED-C504-4B25-AEE8-0D023A5ACE85}" presName="Name64" presStyleLbl="parChTrans1D2" presStyleIdx="1" presStyleCnt="6"/>
      <dgm:spPr/>
    </dgm:pt>
    <dgm:pt modelId="{A3C1B15C-0BC8-406B-B7AA-0F02773FF1BE}" type="pres">
      <dgm:prSet presAssocID="{3E897450-21F8-409D-8637-D9131A867E09}" presName="hierRoot2" presStyleCnt="0">
        <dgm:presLayoutVars>
          <dgm:hierBranch val="init"/>
        </dgm:presLayoutVars>
      </dgm:prSet>
      <dgm:spPr/>
    </dgm:pt>
    <dgm:pt modelId="{D948CFF8-BBD1-474F-9CF0-0446366E8012}" type="pres">
      <dgm:prSet presAssocID="{3E897450-21F8-409D-8637-D9131A867E09}" presName="rootComposite" presStyleCnt="0"/>
      <dgm:spPr/>
    </dgm:pt>
    <dgm:pt modelId="{1D3346C3-6F6F-43FE-B283-FD5E9272C930}" type="pres">
      <dgm:prSet presAssocID="{3E897450-21F8-409D-8637-D9131A867E09}" presName="rootText" presStyleLbl="node2" presStyleIdx="1" presStyleCnt="6" custScaleX="116800">
        <dgm:presLayoutVars>
          <dgm:chPref val="3"/>
        </dgm:presLayoutVars>
      </dgm:prSet>
      <dgm:spPr/>
    </dgm:pt>
    <dgm:pt modelId="{87F9A562-99C8-4D22-9F6D-1F35E9D140DE}" type="pres">
      <dgm:prSet presAssocID="{3E897450-21F8-409D-8637-D9131A867E09}" presName="rootConnector" presStyleLbl="node2" presStyleIdx="1" presStyleCnt="6"/>
      <dgm:spPr/>
    </dgm:pt>
    <dgm:pt modelId="{4E219189-57C7-4A87-864D-0F0B92833B28}" type="pres">
      <dgm:prSet presAssocID="{3E897450-21F8-409D-8637-D9131A867E09}" presName="hierChild4" presStyleCnt="0"/>
      <dgm:spPr/>
    </dgm:pt>
    <dgm:pt modelId="{8602F8C9-4223-49C2-AB3A-9897D7404A29}" type="pres">
      <dgm:prSet presAssocID="{3E897450-21F8-409D-8637-D9131A867E09}" presName="hierChild5" presStyleCnt="0"/>
      <dgm:spPr/>
    </dgm:pt>
    <dgm:pt modelId="{286099ED-4F81-4B1C-8E7C-64E7CA0A6D93}" type="pres">
      <dgm:prSet presAssocID="{D0DF1706-273A-4775-AC3E-4382F5123AE3}" presName="Name64" presStyleLbl="parChTrans1D2" presStyleIdx="2" presStyleCnt="6"/>
      <dgm:spPr/>
    </dgm:pt>
    <dgm:pt modelId="{B459BF86-EC00-41C6-9A22-00A81C0CCAF3}" type="pres">
      <dgm:prSet presAssocID="{A1D8DF78-5759-4D18-BB4D-07A6D25194CD}" presName="hierRoot2" presStyleCnt="0">
        <dgm:presLayoutVars>
          <dgm:hierBranch val="init"/>
        </dgm:presLayoutVars>
      </dgm:prSet>
      <dgm:spPr/>
    </dgm:pt>
    <dgm:pt modelId="{882DA680-B5DB-4A4C-8C03-B89B6719090D}" type="pres">
      <dgm:prSet presAssocID="{A1D8DF78-5759-4D18-BB4D-07A6D25194CD}" presName="rootComposite" presStyleCnt="0"/>
      <dgm:spPr/>
    </dgm:pt>
    <dgm:pt modelId="{66C3265C-37F8-4B42-93C7-1C61990E136D}" type="pres">
      <dgm:prSet presAssocID="{A1D8DF78-5759-4D18-BB4D-07A6D25194CD}" presName="rootText" presStyleLbl="node2" presStyleIdx="2" presStyleCnt="6" custScaleX="116800">
        <dgm:presLayoutVars>
          <dgm:chPref val="3"/>
        </dgm:presLayoutVars>
      </dgm:prSet>
      <dgm:spPr/>
    </dgm:pt>
    <dgm:pt modelId="{7B228518-F2FE-46F3-A53F-92E057E4A072}" type="pres">
      <dgm:prSet presAssocID="{A1D8DF78-5759-4D18-BB4D-07A6D25194CD}" presName="rootConnector" presStyleLbl="node2" presStyleIdx="2" presStyleCnt="6"/>
      <dgm:spPr/>
    </dgm:pt>
    <dgm:pt modelId="{A1CF6CE6-3094-4386-BF5E-874E7E9CA297}" type="pres">
      <dgm:prSet presAssocID="{A1D8DF78-5759-4D18-BB4D-07A6D25194CD}" presName="hierChild4" presStyleCnt="0"/>
      <dgm:spPr/>
    </dgm:pt>
    <dgm:pt modelId="{FAD980C6-93D2-42AC-803C-6C9662EDCCE2}" type="pres">
      <dgm:prSet presAssocID="{A1D8DF78-5759-4D18-BB4D-07A6D25194CD}" presName="hierChild5" presStyleCnt="0"/>
      <dgm:spPr/>
    </dgm:pt>
    <dgm:pt modelId="{42E9A635-CD33-4990-AF35-7ED4D2800196}" type="pres">
      <dgm:prSet presAssocID="{E6EF16FB-D41B-4213-A8AB-A4C7015EADFC}" presName="Name64" presStyleLbl="parChTrans1D2" presStyleIdx="3" presStyleCnt="6"/>
      <dgm:spPr/>
    </dgm:pt>
    <dgm:pt modelId="{E1E994B3-251C-4A31-84B7-A2CE0DA1A181}" type="pres">
      <dgm:prSet presAssocID="{3A8BE8A9-0604-433A-AB58-E247AA5901E1}" presName="hierRoot2" presStyleCnt="0">
        <dgm:presLayoutVars>
          <dgm:hierBranch val="init"/>
        </dgm:presLayoutVars>
      </dgm:prSet>
      <dgm:spPr/>
    </dgm:pt>
    <dgm:pt modelId="{39FD4B8F-EBA3-451C-B50B-F3F28C0DED7B}" type="pres">
      <dgm:prSet presAssocID="{3A8BE8A9-0604-433A-AB58-E247AA5901E1}" presName="rootComposite" presStyleCnt="0"/>
      <dgm:spPr/>
    </dgm:pt>
    <dgm:pt modelId="{FBCE7732-6596-4364-A589-AEAA53FB345B}" type="pres">
      <dgm:prSet presAssocID="{3A8BE8A9-0604-433A-AB58-E247AA5901E1}" presName="rootText" presStyleLbl="node2" presStyleIdx="3" presStyleCnt="6" custScaleX="116800">
        <dgm:presLayoutVars>
          <dgm:chPref val="3"/>
        </dgm:presLayoutVars>
      </dgm:prSet>
      <dgm:spPr/>
    </dgm:pt>
    <dgm:pt modelId="{ED91C80A-527E-479F-BA34-E02868A2428A}" type="pres">
      <dgm:prSet presAssocID="{3A8BE8A9-0604-433A-AB58-E247AA5901E1}" presName="rootConnector" presStyleLbl="node2" presStyleIdx="3" presStyleCnt="6"/>
      <dgm:spPr/>
    </dgm:pt>
    <dgm:pt modelId="{F593380B-480F-4E8B-B591-C347D8B0F0F0}" type="pres">
      <dgm:prSet presAssocID="{3A8BE8A9-0604-433A-AB58-E247AA5901E1}" presName="hierChild4" presStyleCnt="0"/>
      <dgm:spPr/>
    </dgm:pt>
    <dgm:pt modelId="{2A78AF51-1BC0-4213-93F6-B41663F7588A}" type="pres">
      <dgm:prSet presAssocID="{3A8BE8A9-0604-433A-AB58-E247AA5901E1}" presName="hierChild5" presStyleCnt="0"/>
      <dgm:spPr/>
    </dgm:pt>
    <dgm:pt modelId="{B1F35F84-2EE1-41F9-9516-B36CF40A304F}" type="pres">
      <dgm:prSet presAssocID="{D4ECD341-AB86-4DB1-B848-28763B01B2AE}" presName="Name64" presStyleLbl="parChTrans1D2" presStyleIdx="4" presStyleCnt="6"/>
      <dgm:spPr/>
    </dgm:pt>
    <dgm:pt modelId="{231B3A08-9570-42C5-83D2-5FFC0817673F}" type="pres">
      <dgm:prSet presAssocID="{EAE7D48D-E96E-4A0E-8B68-E7740C0BF7AF}" presName="hierRoot2" presStyleCnt="0">
        <dgm:presLayoutVars>
          <dgm:hierBranch val="init"/>
        </dgm:presLayoutVars>
      </dgm:prSet>
      <dgm:spPr/>
    </dgm:pt>
    <dgm:pt modelId="{701F379E-1B80-4215-B884-2EDD61DC52BE}" type="pres">
      <dgm:prSet presAssocID="{EAE7D48D-E96E-4A0E-8B68-E7740C0BF7AF}" presName="rootComposite" presStyleCnt="0"/>
      <dgm:spPr/>
    </dgm:pt>
    <dgm:pt modelId="{1EB9B3B6-81C3-4B40-9DF2-9E03C346387B}" type="pres">
      <dgm:prSet presAssocID="{EAE7D48D-E96E-4A0E-8B68-E7740C0BF7AF}" presName="rootText" presStyleLbl="node2" presStyleIdx="4" presStyleCnt="6" custScaleX="116800">
        <dgm:presLayoutVars>
          <dgm:chPref val="3"/>
        </dgm:presLayoutVars>
      </dgm:prSet>
      <dgm:spPr/>
    </dgm:pt>
    <dgm:pt modelId="{0AFD35DD-B227-400B-A457-EEE765B9AB3E}" type="pres">
      <dgm:prSet presAssocID="{EAE7D48D-E96E-4A0E-8B68-E7740C0BF7AF}" presName="rootConnector" presStyleLbl="node2" presStyleIdx="4" presStyleCnt="6"/>
      <dgm:spPr/>
    </dgm:pt>
    <dgm:pt modelId="{D0906CFA-2C40-47AD-915E-6646E17E388A}" type="pres">
      <dgm:prSet presAssocID="{EAE7D48D-E96E-4A0E-8B68-E7740C0BF7AF}" presName="hierChild4" presStyleCnt="0"/>
      <dgm:spPr/>
    </dgm:pt>
    <dgm:pt modelId="{523EAB56-8037-4016-AB30-19AE8691C69D}" type="pres">
      <dgm:prSet presAssocID="{EAE7D48D-E96E-4A0E-8B68-E7740C0BF7AF}" presName="hierChild5" presStyleCnt="0"/>
      <dgm:spPr/>
    </dgm:pt>
    <dgm:pt modelId="{6B8CB5E2-E328-42E9-A5B3-781D786A37ED}" type="pres">
      <dgm:prSet presAssocID="{AFDB8A85-D86C-46CB-A6F7-B4F51E62CABE}" presName="Name64" presStyleLbl="parChTrans1D2" presStyleIdx="5" presStyleCnt="6"/>
      <dgm:spPr/>
    </dgm:pt>
    <dgm:pt modelId="{FB9070FE-5A34-49D2-A97B-3FA315728270}" type="pres">
      <dgm:prSet presAssocID="{E0CF4FAE-477B-4573-900A-69FE93EA8BAF}" presName="hierRoot2" presStyleCnt="0">
        <dgm:presLayoutVars>
          <dgm:hierBranch val="init"/>
        </dgm:presLayoutVars>
      </dgm:prSet>
      <dgm:spPr/>
    </dgm:pt>
    <dgm:pt modelId="{0B880A34-50C9-41FB-A159-BA62FD3B628A}" type="pres">
      <dgm:prSet presAssocID="{E0CF4FAE-477B-4573-900A-69FE93EA8BAF}" presName="rootComposite" presStyleCnt="0"/>
      <dgm:spPr/>
    </dgm:pt>
    <dgm:pt modelId="{0CC76A2F-FE54-45D4-89E0-6E03852898F5}" type="pres">
      <dgm:prSet presAssocID="{E0CF4FAE-477B-4573-900A-69FE93EA8BAF}" presName="rootText" presStyleLbl="node2" presStyleIdx="5" presStyleCnt="6" custScaleX="116800">
        <dgm:presLayoutVars>
          <dgm:chPref val="3"/>
        </dgm:presLayoutVars>
      </dgm:prSet>
      <dgm:spPr/>
    </dgm:pt>
    <dgm:pt modelId="{1111B43E-B3A9-4CCF-9A91-248882E6331C}" type="pres">
      <dgm:prSet presAssocID="{E0CF4FAE-477B-4573-900A-69FE93EA8BAF}" presName="rootConnector" presStyleLbl="node2" presStyleIdx="5" presStyleCnt="6"/>
      <dgm:spPr/>
    </dgm:pt>
    <dgm:pt modelId="{3C819D55-DB37-4D68-9971-23DC5E165C7D}" type="pres">
      <dgm:prSet presAssocID="{E0CF4FAE-477B-4573-900A-69FE93EA8BAF}" presName="hierChild4" presStyleCnt="0"/>
      <dgm:spPr/>
    </dgm:pt>
    <dgm:pt modelId="{8EEDBB49-7E9A-4C88-826D-DDFB03194DC2}" type="pres">
      <dgm:prSet presAssocID="{AFD36E45-54D0-49B1-B8BC-62FB5EC9EE00}" presName="Name64" presStyleLbl="parChTrans1D3" presStyleIdx="0" presStyleCnt="1"/>
      <dgm:spPr/>
    </dgm:pt>
    <dgm:pt modelId="{516366A1-FFC7-487D-8FE3-DC7CB9C1BDF0}" type="pres">
      <dgm:prSet presAssocID="{B09C78E8-1BEF-4B95-BD2E-86121CC43069}" presName="hierRoot2" presStyleCnt="0">
        <dgm:presLayoutVars>
          <dgm:hierBranch val="init"/>
        </dgm:presLayoutVars>
      </dgm:prSet>
      <dgm:spPr/>
    </dgm:pt>
    <dgm:pt modelId="{FD803F74-4640-4D1A-A72C-AADE814C10B5}" type="pres">
      <dgm:prSet presAssocID="{B09C78E8-1BEF-4B95-BD2E-86121CC43069}" presName="rootComposite" presStyleCnt="0"/>
      <dgm:spPr/>
    </dgm:pt>
    <dgm:pt modelId="{F076F4B3-2654-41A0-8B8B-DAB36E1D0DEF}" type="pres">
      <dgm:prSet presAssocID="{B09C78E8-1BEF-4B95-BD2E-86121CC43069}" presName="rootText" presStyleLbl="node3" presStyleIdx="0" presStyleCnt="1">
        <dgm:presLayoutVars>
          <dgm:chPref val="3"/>
        </dgm:presLayoutVars>
      </dgm:prSet>
      <dgm:spPr/>
    </dgm:pt>
    <dgm:pt modelId="{672B41CB-EC3F-4938-8951-4B3D7E23C422}" type="pres">
      <dgm:prSet presAssocID="{B09C78E8-1BEF-4B95-BD2E-86121CC43069}" presName="rootConnector" presStyleLbl="node3" presStyleIdx="0" presStyleCnt="1"/>
      <dgm:spPr/>
    </dgm:pt>
    <dgm:pt modelId="{95DF7CD4-7395-4DEA-ABE6-AF3F880178D8}" type="pres">
      <dgm:prSet presAssocID="{B09C78E8-1BEF-4B95-BD2E-86121CC43069}" presName="hierChild4" presStyleCnt="0"/>
      <dgm:spPr/>
    </dgm:pt>
    <dgm:pt modelId="{E7480FCE-AC0C-4F64-84DB-5B906978F070}" type="pres">
      <dgm:prSet presAssocID="{B09C78E8-1BEF-4B95-BD2E-86121CC43069}" presName="hierChild5" presStyleCnt="0"/>
      <dgm:spPr/>
    </dgm:pt>
    <dgm:pt modelId="{53F377A6-C91F-4EDD-9405-4BF423701AAA}" type="pres">
      <dgm:prSet presAssocID="{E0CF4FAE-477B-4573-900A-69FE93EA8BAF}" presName="hierChild5" presStyleCnt="0"/>
      <dgm:spPr/>
    </dgm:pt>
    <dgm:pt modelId="{F9DAF29B-7436-405B-8569-C1A917CB4D7F}" type="pres">
      <dgm:prSet presAssocID="{2419FADE-29B9-40B2-92D3-2DC7B52B6897}" presName="hierChild3" presStyleCnt="0"/>
      <dgm:spPr/>
    </dgm:pt>
  </dgm:ptLst>
  <dgm:cxnLst>
    <dgm:cxn modelId="{12ED0104-1930-4538-A860-7FB33BF7D3C5}" type="presOf" srcId="{AFDB8A85-D86C-46CB-A6F7-B4F51E62CABE}" destId="{6B8CB5E2-E328-42E9-A5B3-781D786A37ED}" srcOrd="0" destOrd="0" presId="urn:microsoft.com/office/officeart/2009/3/layout/HorizontalOrganizationChart"/>
    <dgm:cxn modelId="{AF514C0B-61AC-42D3-81D1-8E09B51DEFA0}" type="presOf" srcId="{B99F1C91-0218-404C-94B7-3E03A9C119AA}" destId="{6EC95E83-94A4-4930-8528-E31B7FAF66D2}" srcOrd="1" destOrd="0" presId="urn:microsoft.com/office/officeart/2009/3/layout/HorizontalOrganizationChart"/>
    <dgm:cxn modelId="{3974CB0E-0AD1-41B0-8634-BD1B3B62DB14}" type="presOf" srcId="{EAE7D48D-E96E-4A0E-8B68-E7740C0BF7AF}" destId="{0AFD35DD-B227-400B-A457-EEE765B9AB3E}" srcOrd="1" destOrd="0" presId="urn:microsoft.com/office/officeart/2009/3/layout/HorizontalOrganizationChart"/>
    <dgm:cxn modelId="{BBBF2017-8E4F-44BD-B665-71D4D7AAAC9A}" type="presOf" srcId="{B99F1C91-0218-404C-94B7-3E03A9C119AA}" destId="{F9F24C85-A032-4808-9805-765ED3A01131}" srcOrd="0" destOrd="0" presId="urn:microsoft.com/office/officeart/2009/3/layout/HorizontalOrganizationChart"/>
    <dgm:cxn modelId="{4C7B1226-59C3-4FDF-AE3E-C9456E8943C9}" type="presOf" srcId="{3E897450-21F8-409D-8637-D9131A867E09}" destId="{1D3346C3-6F6F-43FE-B283-FD5E9272C930}" srcOrd="0" destOrd="0" presId="urn:microsoft.com/office/officeart/2009/3/layout/HorizontalOrganizationChart"/>
    <dgm:cxn modelId="{D62C6530-CB4A-42C1-B255-416BBC2A5FEC}" srcId="{2419FADE-29B9-40B2-92D3-2DC7B52B6897}" destId="{3E897450-21F8-409D-8637-D9131A867E09}" srcOrd="1" destOrd="0" parTransId="{B28BBBED-C504-4B25-AEE8-0D023A5ACE85}" sibTransId="{A3637897-3BD3-43FC-844D-DA634FFDFB88}"/>
    <dgm:cxn modelId="{DB0DA335-5B56-4A14-B52C-5287DF1AC5C5}" type="presOf" srcId="{A1D8DF78-5759-4D18-BB4D-07A6D25194CD}" destId="{66C3265C-37F8-4B42-93C7-1C61990E136D}" srcOrd="0" destOrd="0" presId="urn:microsoft.com/office/officeart/2009/3/layout/HorizontalOrganizationChart"/>
    <dgm:cxn modelId="{982DAD36-96A7-4D87-9636-E0B1CC8557C3}" srcId="{2419FADE-29B9-40B2-92D3-2DC7B52B6897}" destId="{E0CF4FAE-477B-4573-900A-69FE93EA8BAF}" srcOrd="5" destOrd="0" parTransId="{AFDB8A85-D86C-46CB-A6F7-B4F51E62CABE}" sibTransId="{F3BD18B9-0A9B-48A1-B3D6-99EF5188D075}"/>
    <dgm:cxn modelId="{BA4F395B-3559-4040-8DD9-8503D72BABF3}" type="presOf" srcId="{B28BBBED-C504-4B25-AEE8-0D023A5ACE85}" destId="{B6B3C098-AD32-40BC-B92A-C259A96A37FE}" srcOrd="0" destOrd="0" presId="urn:microsoft.com/office/officeart/2009/3/layout/HorizontalOrganizationChart"/>
    <dgm:cxn modelId="{57A6675E-BA89-4373-ACAF-B870D7D54102}" type="presOf" srcId="{B09C78E8-1BEF-4B95-BD2E-86121CC43069}" destId="{F076F4B3-2654-41A0-8B8B-DAB36E1D0DEF}" srcOrd="0" destOrd="0" presId="urn:microsoft.com/office/officeart/2009/3/layout/HorizontalOrganizationChart"/>
    <dgm:cxn modelId="{1106BE45-DA0E-48ED-AD26-40FA72FDF609}" type="presOf" srcId="{01C832D0-812E-4BD7-9498-131C4B378FFA}" destId="{5CCFDE99-F07A-4B96-876D-56C9AF8B2132}" srcOrd="0" destOrd="0" presId="urn:microsoft.com/office/officeart/2009/3/layout/HorizontalOrganizationChart"/>
    <dgm:cxn modelId="{9AA43E6A-3211-4119-91F6-F97E0DF6A486}" type="presOf" srcId="{3A8BE8A9-0604-433A-AB58-E247AA5901E1}" destId="{ED91C80A-527E-479F-BA34-E02868A2428A}" srcOrd="1" destOrd="0" presId="urn:microsoft.com/office/officeart/2009/3/layout/HorizontalOrganizationChart"/>
    <dgm:cxn modelId="{30F0A36B-275F-4983-8003-C320B86E33CF}" type="presOf" srcId="{E0CF4FAE-477B-4573-900A-69FE93EA8BAF}" destId="{1111B43E-B3A9-4CCF-9A91-248882E6331C}" srcOrd="1" destOrd="0" presId="urn:microsoft.com/office/officeart/2009/3/layout/HorizontalOrganizationChart"/>
    <dgm:cxn modelId="{5C0FE84B-CC9D-4F14-99A4-4170ED868A98}" type="presOf" srcId="{A1D8DF78-5759-4D18-BB4D-07A6D25194CD}" destId="{7B228518-F2FE-46F3-A53F-92E057E4A072}" srcOrd="1" destOrd="0" presId="urn:microsoft.com/office/officeart/2009/3/layout/HorizontalOrganizationChart"/>
    <dgm:cxn modelId="{A455ED4C-4D4B-4670-850D-8D2AC536485B}" type="presOf" srcId="{3A8BE8A9-0604-433A-AB58-E247AA5901E1}" destId="{FBCE7732-6596-4364-A589-AEAA53FB345B}" srcOrd="0" destOrd="0" presId="urn:microsoft.com/office/officeart/2009/3/layout/HorizontalOrganizationChart"/>
    <dgm:cxn modelId="{D4FC1F4E-1802-4E74-85CF-A31509CF6F3D}" srcId="{2419FADE-29B9-40B2-92D3-2DC7B52B6897}" destId="{B99F1C91-0218-404C-94B7-3E03A9C119AA}" srcOrd="0" destOrd="0" parTransId="{01C832D0-812E-4BD7-9498-131C4B378FFA}" sibTransId="{D49FBA82-F46A-4019-B55A-5167FB6E836B}"/>
    <dgm:cxn modelId="{0467C584-72E9-4EAD-AD98-969934C2961F}" srcId="{2419FADE-29B9-40B2-92D3-2DC7B52B6897}" destId="{3A8BE8A9-0604-433A-AB58-E247AA5901E1}" srcOrd="3" destOrd="0" parTransId="{E6EF16FB-D41B-4213-A8AB-A4C7015EADFC}" sibTransId="{E3BFBAA9-A171-4116-B963-7900D37885AC}"/>
    <dgm:cxn modelId="{0EEC6787-5D65-4D51-87CC-41950FFFC9C9}" type="presOf" srcId="{2419FADE-29B9-40B2-92D3-2DC7B52B6897}" destId="{4E03EC4F-572A-4857-BFD3-75CFBB3EC727}" srcOrd="1" destOrd="0" presId="urn:microsoft.com/office/officeart/2009/3/layout/HorizontalOrganizationChart"/>
    <dgm:cxn modelId="{D89E0A8C-A5BB-4B67-B365-D75198A4A12A}" type="presOf" srcId="{E6EF16FB-D41B-4213-A8AB-A4C7015EADFC}" destId="{42E9A635-CD33-4990-AF35-7ED4D2800196}" srcOrd="0" destOrd="0" presId="urn:microsoft.com/office/officeart/2009/3/layout/HorizontalOrganizationChart"/>
    <dgm:cxn modelId="{7E283A9E-8956-481F-A7A7-8219BF5720BB}" type="presOf" srcId="{B09C78E8-1BEF-4B95-BD2E-86121CC43069}" destId="{672B41CB-EC3F-4938-8951-4B3D7E23C422}" srcOrd="1" destOrd="0" presId="urn:microsoft.com/office/officeart/2009/3/layout/HorizontalOrganizationChart"/>
    <dgm:cxn modelId="{39A129A1-89D7-4772-9492-B40AA1CED526}" srcId="{E0CF4FAE-477B-4573-900A-69FE93EA8BAF}" destId="{B09C78E8-1BEF-4B95-BD2E-86121CC43069}" srcOrd="0" destOrd="0" parTransId="{AFD36E45-54D0-49B1-B8BC-62FB5EC9EE00}" sibTransId="{F0614B22-2585-48C6-B0C1-C12812F1807A}"/>
    <dgm:cxn modelId="{DDDD44A2-74DA-4D47-ABF2-BC77EA381F9C}" srcId="{2419FADE-29B9-40B2-92D3-2DC7B52B6897}" destId="{A1D8DF78-5759-4D18-BB4D-07A6D25194CD}" srcOrd="2" destOrd="0" parTransId="{D0DF1706-273A-4775-AC3E-4382F5123AE3}" sibTransId="{A387FB48-974F-4333-90B3-BA4736A3911E}"/>
    <dgm:cxn modelId="{444629AA-4101-4BB8-AA69-7C9B389F38E9}" type="presOf" srcId="{3E897450-21F8-409D-8637-D9131A867E09}" destId="{87F9A562-99C8-4D22-9F6D-1F35E9D140DE}" srcOrd="1" destOrd="0" presId="urn:microsoft.com/office/officeart/2009/3/layout/HorizontalOrganizationChart"/>
    <dgm:cxn modelId="{453733B8-B39D-4F4D-97B2-7623E88E7825}" type="presOf" srcId="{E0CF4FAE-477B-4573-900A-69FE93EA8BAF}" destId="{0CC76A2F-FE54-45D4-89E0-6E03852898F5}" srcOrd="0" destOrd="0" presId="urn:microsoft.com/office/officeart/2009/3/layout/HorizontalOrganizationChart"/>
    <dgm:cxn modelId="{61BD9ABB-B09C-4DDA-A47D-49DB5FA5427A}" srcId="{2419FADE-29B9-40B2-92D3-2DC7B52B6897}" destId="{EAE7D48D-E96E-4A0E-8B68-E7740C0BF7AF}" srcOrd="4" destOrd="0" parTransId="{D4ECD341-AB86-4DB1-B848-28763B01B2AE}" sibTransId="{9F2A4527-7442-4C56-ACB9-7A4401FCE448}"/>
    <dgm:cxn modelId="{64FB29C1-A485-4B8F-8267-678FED4B3093}" type="presOf" srcId="{A90744C0-704D-438D-9CBF-BD84E0C5E1FA}" destId="{12CB365C-7FFB-4C61-BB61-078C3613E2D4}" srcOrd="0" destOrd="0" presId="urn:microsoft.com/office/officeart/2009/3/layout/HorizontalOrganizationChart"/>
    <dgm:cxn modelId="{817CA9CA-8417-4599-AE7F-97D9631FE559}" type="presOf" srcId="{AFD36E45-54D0-49B1-B8BC-62FB5EC9EE00}" destId="{8EEDBB49-7E9A-4C88-826D-DDFB03194DC2}" srcOrd="0" destOrd="0" presId="urn:microsoft.com/office/officeart/2009/3/layout/HorizontalOrganizationChart"/>
    <dgm:cxn modelId="{B6FFA5CE-A598-4463-B791-17516BE2F9D6}" type="presOf" srcId="{2419FADE-29B9-40B2-92D3-2DC7B52B6897}" destId="{D9672940-14E2-4CB4-A655-478A916BF61B}" srcOrd="0" destOrd="0" presId="urn:microsoft.com/office/officeart/2009/3/layout/HorizontalOrganizationChart"/>
    <dgm:cxn modelId="{1C5B3BD2-332A-433D-97F8-6AAFC88CB312}" type="presOf" srcId="{D0DF1706-273A-4775-AC3E-4382F5123AE3}" destId="{286099ED-4F81-4B1C-8E7C-64E7CA0A6D93}" srcOrd="0" destOrd="0" presId="urn:microsoft.com/office/officeart/2009/3/layout/HorizontalOrganizationChart"/>
    <dgm:cxn modelId="{5DEF38DE-4FB2-4281-AEA3-0E6B87A697F7}" type="presOf" srcId="{D4ECD341-AB86-4DB1-B848-28763B01B2AE}" destId="{B1F35F84-2EE1-41F9-9516-B36CF40A304F}" srcOrd="0" destOrd="0" presId="urn:microsoft.com/office/officeart/2009/3/layout/HorizontalOrganizationChart"/>
    <dgm:cxn modelId="{807C84F0-B577-4D32-8D24-4392781A0DBE}" srcId="{A90744C0-704D-438D-9CBF-BD84E0C5E1FA}" destId="{2419FADE-29B9-40B2-92D3-2DC7B52B6897}" srcOrd="0" destOrd="0" parTransId="{600A470F-17F7-41DB-BA07-65A69078FB4E}" sibTransId="{EBAAB1BD-3BB9-402D-8798-FA2D777E53AA}"/>
    <dgm:cxn modelId="{7A77E4FE-A285-4F05-9AAF-E3ADAC8A08BE}" type="presOf" srcId="{EAE7D48D-E96E-4A0E-8B68-E7740C0BF7AF}" destId="{1EB9B3B6-81C3-4B40-9DF2-9E03C346387B}" srcOrd="0" destOrd="0" presId="urn:microsoft.com/office/officeart/2009/3/layout/HorizontalOrganizationChart"/>
    <dgm:cxn modelId="{1F32275A-DF95-47E5-9EC3-D55AF4E87CDE}" type="presParOf" srcId="{12CB365C-7FFB-4C61-BB61-078C3613E2D4}" destId="{68204464-E0FD-4E88-949E-A1D3654B6753}" srcOrd="0" destOrd="0" presId="urn:microsoft.com/office/officeart/2009/3/layout/HorizontalOrganizationChart"/>
    <dgm:cxn modelId="{274DF48B-89D4-4387-ADCF-4D7226CB739E}" type="presParOf" srcId="{68204464-E0FD-4E88-949E-A1D3654B6753}" destId="{63DA6BDF-BA83-4957-9901-2C772113ED19}" srcOrd="0" destOrd="0" presId="urn:microsoft.com/office/officeart/2009/3/layout/HorizontalOrganizationChart"/>
    <dgm:cxn modelId="{A9F8C814-D5A9-4E42-B76B-8DB339D167FD}" type="presParOf" srcId="{63DA6BDF-BA83-4957-9901-2C772113ED19}" destId="{D9672940-14E2-4CB4-A655-478A916BF61B}" srcOrd="0" destOrd="0" presId="urn:microsoft.com/office/officeart/2009/3/layout/HorizontalOrganizationChart"/>
    <dgm:cxn modelId="{032245C7-4E99-4F58-BCB7-631A4AC9EBE7}" type="presParOf" srcId="{63DA6BDF-BA83-4957-9901-2C772113ED19}" destId="{4E03EC4F-572A-4857-BFD3-75CFBB3EC727}" srcOrd="1" destOrd="0" presId="urn:microsoft.com/office/officeart/2009/3/layout/HorizontalOrganizationChart"/>
    <dgm:cxn modelId="{04AE50F2-1283-4003-A313-066B5547B675}" type="presParOf" srcId="{68204464-E0FD-4E88-949E-A1D3654B6753}" destId="{EE4657C8-DD2F-41F3-B024-EF0B04ECDD30}" srcOrd="1" destOrd="0" presId="urn:microsoft.com/office/officeart/2009/3/layout/HorizontalOrganizationChart"/>
    <dgm:cxn modelId="{D315CD36-83CE-4BD1-8B8A-6E5D0A04E891}" type="presParOf" srcId="{EE4657C8-DD2F-41F3-B024-EF0B04ECDD30}" destId="{5CCFDE99-F07A-4B96-876D-56C9AF8B2132}" srcOrd="0" destOrd="0" presId="urn:microsoft.com/office/officeart/2009/3/layout/HorizontalOrganizationChart"/>
    <dgm:cxn modelId="{6F57B103-BCC1-43A5-A6BF-DFAC7D699A3D}" type="presParOf" srcId="{EE4657C8-DD2F-41F3-B024-EF0B04ECDD30}" destId="{6B810D3F-C34D-45E8-B986-13084B73B387}" srcOrd="1" destOrd="0" presId="urn:microsoft.com/office/officeart/2009/3/layout/HorizontalOrganizationChart"/>
    <dgm:cxn modelId="{2B217A00-65B0-4153-B328-B6007C50CE3A}" type="presParOf" srcId="{6B810D3F-C34D-45E8-B986-13084B73B387}" destId="{38DAAF42-7384-4C68-8A54-1C527116DE38}" srcOrd="0" destOrd="0" presId="urn:microsoft.com/office/officeart/2009/3/layout/HorizontalOrganizationChart"/>
    <dgm:cxn modelId="{E0E33471-FF4E-478A-8572-A671ABD9D09D}" type="presParOf" srcId="{38DAAF42-7384-4C68-8A54-1C527116DE38}" destId="{F9F24C85-A032-4808-9805-765ED3A01131}" srcOrd="0" destOrd="0" presId="urn:microsoft.com/office/officeart/2009/3/layout/HorizontalOrganizationChart"/>
    <dgm:cxn modelId="{9ED977CF-2C3B-4B5A-B45F-FD9FD392897B}" type="presParOf" srcId="{38DAAF42-7384-4C68-8A54-1C527116DE38}" destId="{6EC95E83-94A4-4930-8528-E31B7FAF66D2}" srcOrd="1" destOrd="0" presId="urn:microsoft.com/office/officeart/2009/3/layout/HorizontalOrganizationChart"/>
    <dgm:cxn modelId="{D900AB5E-14BA-4522-A196-07B3E6494BBB}" type="presParOf" srcId="{6B810D3F-C34D-45E8-B986-13084B73B387}" destId="{67A2D5C2-899E-4C22-AD11-4F4B47ED4A70}" srcOrd="1" destOrd="0" presId="urn:microsoft.com/office/officeart/2009/3/layout/HorizontalOrganizationChart"/>
    <dgm:cxn modelId="{6416FE46-174E-4C33-BAB0-37513CA1761B}" type="presParOf" srcId="{6B810D3F-C34D-45E8-B986-13084B73B387}" destId="{669D3CF0-94CF-45D3-A102-54EED69BC18A}" srcOrd="2" destOrd="0" presId="urn:microsoft.com/office/officeart/2009/3/layout/HorizontalOrganizationChart"/>
    <dgm:cxn modelId="{6BE3626F-259C-40F0-B836-36C7BE5CA11C}" type="presParOf" srcId="{EE4657C8-DD2F-41F3-B024-EF0B04ECDD30}" destId="{B6B3C098-AD32-40BC-B92A-C259A96A37FE}" srcOrd="2" destOrd="0" presId="urn:microsoft.com/office/officeart/2009/3/layout/HorizontalOrganizationChart"/>
    <dgm:cxn modelId="{0C7D6CB3-A883-4D80-8225-66625D9681EA}" type="presParOf" srcId="{EE4657C8-DD2F-41F3-B024-EF0B04ECDD30}" destId="{A3C1B15C-0BC8-406B-B7AA-0F02773FF1BE}" srcOrd="3" destOrd="0" presId="urn:microsoft.com/office/officeart/2009/3/layout/HorizontalOrganizationChart"/>
    <dgm:cxn modelId="{406E1DD0-4710-4051-A6A2-B49673D25E35}" type="presParOf" srcId="{A3C1B15C-0BC8-406B-B7AA-0F02773FF1BE}" destId="{D948CFF8-BBD1-474F-9CF0-0446366E8012}" srcOrd="0" destOrd="0" presId="urn:microsoft.com/office/officeart/2009/3/layout/HorizontalOrganizationChart"/>
    <dgm:cxn modelId="{CD1B5E4D-EF8E-4D21-8D89-D2058356D1A5}" type="presParOf" srcId="{D948CFF8-BBD1-474F-9CF0-0446366E8012}" destId="{1D3346C3-6F6F-43FE-B283-FD5E9272C930}" srcOrd="0" destOrd="0" presId="urn:microsoft.com/office/officeart/2009/3/layout/HorizontalOrganizationChart"/>
    <dgm:cxn modelId="{4D7B1DD6-0E94-4ABA-B84B-1DEB2DA9675F}" type="presParOf" srcId="{D948CFF8-BBD1-474F-9CF0-0446366E8012}" destId="{87F9A562-99C8-4D22-9F6D-1F35E9D140DE}" srcOrd="1" destOrd="0" presId="urn:microsoft.com/office/officeart/2009/3/layout/HorizontalOrganizationChart"/>
    <dgm:cxn modelId="{473FA828-7617-4E84-A668-1DC734EEF4BF}" type="presParOf" srcId="{A3C1B15C-0BC8-406B-B7AA-0F02773FF1BE}" destId="{4E219189-57C7-4A87-864D-0F0B92833B28}" srcOrd="1" destOrd="0" presId="urn:microsoft.com/office/officeart/2009/3/layout/HorizontalOrganizationChart"/>
    <dgm:cxn modelId="{6C881783-A87C-4EEA-B084-61CACB9E362A}" type="presParOf" srcId="{A3C1B15C-0BC8-406B-B7AA-0F02773FF1BE}" destId="{8602F8C9-4223-49C2-AB3A-9897D7404A29}" srcOrd="2" destOrd="0" presId="urn:microsoft.com/office/officeart/2009/3/layout/HorizontalOrganizationChart"/>
    <dgm:cxn modelId="{AA03EDA9-2A49-4A85-9651-9896EE81CF72}" type="presParOf" srcId="{EE4657C8-DD2F-41F3-B024-EF0B04ECDD30}" destId="{286099ED-4F81-4B1C-8E7C-64E7CA0A6D93}" srcOrd="4" destOrd="0" presId="urn:microsoft.com/office/officeart/2009/3/layout/HorizontalOrganizationChart"/>
    <dgm:cxn modelId="{5A4B38C3-B13C-4D31-B6B6-2C02A0FD6ACB}" type="presParOf" srcId="{EE4657C8-DD2F-41F3-B024-EF0B04ECDD30}" destId="{B459BF86-EC00-41C6-9A22-00A81C0CCAF3}" srcOrd="5" destOrd="0" presId="urn:microsoft.com/office/officeart/2009/3/layout/HorizontalOrganizationChart"/>
    <dgm:cxn modelId="{D456193A-70AE-413D-A956-A19F846FDDD0}" type="presParOf" srcId="{B459BF86-EC00-41C6-9A22-00A81C0CCAF3}" destId="{882DA680-B5DB-4A4C-8C03-B89B6719090D}" srcOrd="0" destOrd="0" presId="urn:microsoft.com/office/officeart/2009/3/layout/HorizontalOrganizationChart"/>
    <dgm:cxn modelId="{635EDADE-7CDF-4373-920F-96F67A3FE5BF}" type="presParOf" srcId="{882DA680-B5DB-4A4C-8C03-B89B6719090D}" destId="{66C3265C-37F8-4B42-93C7-1C61990E136D}" srcOrd="0" destOrd="0" presId="urn:microsoft.com/office/officeart/2009/3/layout/HorizontalOrganizationChart"/>
    <dgm:cxn modelId="{0D7F7C38-2FB6-4BAD-A992-272C881CF75D}" type="presParOf" srcId="{882DA680-B5DB-4A4C-8C03-B89B6719090D}" destId="{7B228518-F2FE-46F3-A53F-92E057E4A072}" srcOrd="1" destOrd="0" presId="urn:microsoft.com/office/officeart/2009/3/layout/HorizontalOrganizationChart"/>
    <dgm:cxn modelId="{5BA7DD38-6211-45E5-9650-DCFD37CF4FD5}" type="presParOf" srcId="{B459BF86-EC00-41C6-9A22-00A81C0CCAF3}" destId="{A1CF6CE6-3094-4386-BF5E-874E7E9CA297}" srcOrd="1" destOrd="0" presId="urn:microsoft.com/office/officeart/2009/3/layout/HorizontalOrganizationChart"/>
    <dgm:cxn modelId="{F362FF14-6DFB-4065-9D55-30BD1D78891E}" type="presParOf" srcId="{B459BF86-EC00-41C6-9A22-00A81C0CCAF3}" destId="{FAD980C6-93D2-42AC-803C-6C9662EDCCE2}" srcOrd="2" destOrd="0" presId="urn:microsoft.com/office/officeart/2009/3/layout/HorizontalOrganizationChart"/>
    <dgm:cxn modelId="{4DF8C40B-9E10-473D-973D-AD2BA079C46B}" type="presParOf" srcId="{EE4657C8-DD2F-41F3-B024-EF0B04ECDD30}" destId="{42E9A635-CD33-4990-AF35-7ED4D2800196}" srcOrd="6" destOrd="0" presId="urn:microsoft.com/office/officeart/2009/3/layout/HorizontalOrganizationChart"/>
    <dgm:cxn modelId="{A7301A31-4270-4B53-A3A3-66F4195D9F3D}" type="presParOf" srcId="{EE4657C8-DD2F-41F3-B024-EF0B04ECDD30}" destId="{E1E994B3-251C-4A31-84B7-A2CE0DA1A181}" srcOrd="7" destOrd="0" presId="urn:microsoft.com/office/officeart/2009/3/layout/HorizontalOrganizationChart"/>
    <dgm:cxn modelId="{899EDA92-5CA1-4F7A-B180-2B40FF83A09F}" type="presParOf" srcId="{E1E994B3-251C-4A31-84B7-A2CE0DA1A181}" destId="{39FD4B8F-EBA3-451C-B50B-F3F28C0DED7B}" srcOrd="0" destOrd="0" presId="urn:microsoft.com/office/officeart/2009/3/layout/HorizontalOrganizationChart"/>
    <dgm:cxn modelId="{227F6567-2435-44D4-82CE-C220121321FF}" type="presParOf" srcId="{39FD4B8F-EBA3-451C-B50B-F3F28C0DED7B}" destId="{FBCE7732-6596-4364-A589-AEAA53FB345B}" srcOrd="0" destOrd="0" presId="urn:microsoft.com/office/officeart/2009/3/layout/HorizontalOrganizationChart"/>
    <dgm:cxn modelId="{DE34C46B-E3A8-4D69-BE0B-2C4D8B398365}" type="presParOf" srcId="{39FD4B8F-EBA3-451C-B50B-F3F28C0DED7B}" destId="{ED91C80A-527E-479F-BA34-E02868A2428A}" srcOrd="1" destOrd="0" presId="urn:microsoft.com/office/officeart/2009/3/layout/HorizontalOrganizationChart"/>
    <dgm:cxn modelId="{4854486C-0213-423A-8103-C1F61CE5BF2B}" type="presParOf" srcId="{E1E994B3-251C-4A31-84B7-A2CE0DA1A181}" destId="{F593380B-480F-4E8B-B591-C347D8B0F0F0}" srcOrd="1" destOrd="0" presId="urn:microsoft.com/office/officeart/2009/3/layout/HorizontalOrganizationChart"/>
    <dgm:cxn modelId="{599D613B-DAA7-4858-8A82-D188BF59554A}" type="presParOf" srcId="{E1E994B3-251C-4A31-84B7-A2CE0DA1A181}" destId="{2A78AF51-1BC0-4213-93F6-B41663F7588A}" srcOrd="2" destOrd="0" presId="urn:microsoft.com/office/officeart/2009/3/layout/HorizontalOrganizationChart"/>
    <dgm:cxn modelId="{DCDA55FA-9531-4770-BB8A-91DB12B107DC}" type="presParOf" srcId="{EE4657C8-DD2F-41F3-B024-EF0B04ECDD30}" destId="{B1F35F84-2EE1-41F9-9516-B36CF40A304F}" srcOrd="8" destOrd="0" presId="urn:microsoft.com/office/officeart/2009/3/layout/HorizontalOrganizationChart"/>
    <dgm:cxn modelId="{A457E0E9-F8FE-4A77-B4EB-F849ED6A83B3}" type="presParOf" srcId="{EE4657C8-DD2F-41F3-B024-EF0B04ECDD30}" destId="{231B3A08-9570-42C5-83D2-5FFC0817673F}" srcOrd="9" destOrd="0" presId="urn:microsoft.com/office/officeart/2009/3/layout/HorizontalOrganizationChart"/>
    <dgm:cxn modelId="{AB4191D8-2D27-4744-BFE8-FFDE08954B6E}" type="presParOf" srcId="{231B3A08-9570-42C5-83D2-5FFC0817673F}" destId="{701F379E-1B80-4215-B884-2EDD61DC52BE}" srcOrd="0" destOrd="0" presId="urn:microsoft.com/office/officeart/2009/3/layout/HorizontalOrganizationChart"/>
    <dgm:cxn modelId="{AC334EDE-B011-4661-B272-CF0A9B9B5422}" type="presParOf" srcId="{701F379E-1B80-4215-B884-2EDD61DC52BE}" destId="{1EB9B3B6-81C3-4B40-9DF2-9E03C346387B}" srcOrd="0" destOrd="0" presId="urn:microsoft.com/office/officeart/2009/3/layout/HorizontalOrganizationChart"/>
    <dgm:cxn modelId="{819BEAC8-E4DC-4D03-8729-135C61B1CD18}" type="presParOf" srcId="{701F379E-1B80-4215-B884-2EDD61DC52BE}" destId="{0AFD35DD-B227-400B-A457-EEE765B9AB3E}" srcOrd="1" destOrd="0" presId="urn:microsoft.com/office/officeart/2009/3/layout/HorizontalOrganizationChart"/>
    <dgm:cxn modelId="{79952BCA-F5D7-40B0-A2F0-7AC01F259A23}" type="presParOf" srcId="{231B3A08-9570-42C5-83D2-5FFC0817673F}" destId="{D0906CFA-2C40-47AD-915E-6646E17E388A}" srcOrd="1" destOrd="0" presId="urn:microsoft.com/office/officeart/2009/3/layout/HorizontalOrganizationChart"/>
    <dgm:cxn modelId="{2652E81B-8385-42F5-8D35-943DDBC519F6}" type="presParOf" srcId="{231B3A08-9570-42C5-83D2-5FFC0817673F}" destId="{523EAB56-8037-4016-AB30-19AE8691C69D}" srcOrd="2" destOrd="0" presId="urn:microsoft.com/office/officeart/2009/3/layout/HorizontalOrganizationChart"/>
    <dgm:cxn modelId="{3481AA54-9D22-4117-A213-4E0535AD5763}" type="presParOf" srcId="{EE4657C8-DD2F-41F3-B024-EF0B04ECDD30}" destId="{6B8CB5E2-E328-42E9-A5B3-781D786A37ED}" srcOrd="10" destOrd="0" presId="urn:microsoft.com/office/officeart/2009/3/layout/HorizontalOrganizationChart"/>
    <dgm:cxn modelId="{39F6AB5F-26FB-4225-A793-207908805DBA}" type="presParOf" srcId="{EE4657C8-DD2F-41F3-B024-EF0B04ECDD30}" destId="{FB9070FE-5A34-49D2-A97B-3FA315728270}" srcOrd="11" destOrd="0" presId="urn:microsoft.com/office/officeart/2009/3/layout/HorizontalOrganizationChart"/>
    <dgm:cxn modelId="{7ABF61B8-F628-4CF1-8573-169A9A46E745}" type="presParOf" srcId="{FB9070FE-5A34-49D2-A97B-3FA315728270}" destId="{0B880A34-50C9-41FB-A159-BA62FD3B628A}" srcOrd="0" destOrd="0" presId="urn:microsoft.com/office/officeart/2009/3/layout/HorizontalOrganizationChart"/>
    <dgm:cxn modelId="{C479CB3E-A833-4D05-A3F1-DB1AD0147A6F}" type="presParOf" srcId="{0B880A34-50C9-41FB-A159-BA62FD3B628A}" destId="{0CC76A2F-FE54-45D4-89E0-6E03852898F5}" srcOrd="0" destOrd="0" presId="urn:microsoft.com/office/officeart/2009/3/layout/HorizontalOrganizationChart"/>
    <dgm:cxn modelId="{175ABD09-4495-4FA3-80F2-E061EA3A453A}" type="presParOf" srcId="{0B880A34-50C9-41FB-A159-BA62FD3B628A}" destId="{1111B43E-B3A9-4CCF-9A91-248882E6331C}" srcOrd="1" destOrd="0" presId="urn:microsoft.com/office/officeart/2009/3/layout/HorizontalOrganizationChart"/>
    <dgm:cxn modelId="{BA93549E-FAD7-4310-9F02-729FFAA62A3F}" type="presParOf" srcId="{FB9070FE-5A34-49D2-A97B-3FA315728270}" destId="{3C819D55-DB37-4D68-9971-23DC5E165C7D}" srcOrd="1" destOrd="0" presId="urn:microsoft.com/office/officeart/2009/3/layout/HorizontalOrganizationChart"/>
    <dgm:cxn modelId="{D2AAAC55-2574-43E5-B069-C27BBA46E379}" type="presParOf" srcId="{3C819D55-DB37-4D68-9971-23DC5E165C7D}" destId="{8EEDBB49-7E9A-4C88-826D-DDFB03194DC2}" srcOrd="0" destOrd="0" presId="urn:microsoft.com/office/officeart/2009/3/layout/HorizontalOrganizationChart"/>
    <dgm:cxn modelId="{07FDD943-B2C5-44E6-9057-D4C97E9DE30C}" type="presParOf" srcId="{3C819D55-DB37-4D68-9971-23DC5E165C7D}" destId="{516366A1-FFC7-487D-8FE3-DC7CB9C1BDF0}" srcOrd="1" destOrd="0" presId="urn:microsoft.com/office/officeart/2009/3/layout/HorizontalOrganizationChart"/>
    <dgm:cxn modelId="{6C9D7F0C-F228-425D-9030-47AA436177A9}" type="presParOf" srcId="{516366A1-FFC7-487D-8FE3-DC7CB9C1BDF0}" destId="{FD803F74-4640-4D1A-A72C-AADE814C10B5}" srcOrd="0" destOrd="0" presId="urn:microsoft.com/office/officeart/2009/3/layout/HorizontalOrganizationChart"/>
    <dgm:cxn modelId="{EA38705E-B341-4773-81CF-67C70C13037C}" type="presParOf" srcId="{FD803F74-4640-4D1A-A72C-AADE814C10B5}" destId="{F076F4B3-2654-41A0-8B8B-DAB36E1D0DEF}" srcOrd="0" destOrd="0" presId="urn:microsoft.com/office/officeart/2009/3/layout/HorizontalOrganizationChart"/>
    <dgm:cxn modelId="{3DE195EA-D20E-4231-9693-02F32393C94C}" type="presParOf" srcId="{FD803F74-4640-4D1A-A72C-AADE814C10B5}" destId="{672B41CB-EC3F-4938-8951-4B3D7E23C422}" srcOrd="1" destOrd="0" presId="urn:microsoft.com/office/officeart/2009/3/layout/HorizontalOrganizationChart"/>
    <dgm:cxn modelId="{17F535FA-35E6-458A-9A00-B22620B30FE4}" type="presParOf" srcId="{516366A1-FFC7-487D-8FE3-DC7CB9C1BDF0}" destId="{95DF7CD4-7395-4DEA-ABE6-AF3F880178D8}" srcOrd="1" destOrd="0" presId="urn:microsoft.com/office/officeart/2009/3/layout/HorizontalOrganizationChart"/>
    <dgm:cxn modelId="{F7A3EEBC-BA7C-499F-B358-63BAA985B2C7}" type="presParOf" srcId="{516366A1-FFC7-487D-8FE3-DC7CB9C1BDF0}" destId="{E7480FCE-AC0C-4F64-84DB-5B906978F070}" srcOrd="2" destOrd="0" presId="urn:microsoft.com/office/officeart/2009/3/layout/HorizontalOrganizationChart"/>
    <dgm:cxn modelId="{35624755-6F06-4DEE-979C-8758C1E087EB}" type="presParOf" srcId="{FB9070FE-5A34-49D2-A97B-3FA315728270}" destId="{53F377A6-C91F-4EDD-9405-4BF423701AAA}" srcOrd="2" destOrd="0" presId="urn:microsoft.com/office/officeart/2009/3/layout/HorizontalOrganizationChart"/>
    <dgm:cxn modelId="{B739EA85-85F4-4ED3-AD4F-013F67E37130}" type="presParOf" srcId="{68204464-E0FD-4E88-949E-A1D3654B6753}" destId="{F9DAF29B-7436-405B-8569-C1A917CB4D7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D28F7-D502-4EB0-B901-D0854056851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79F2A-B22F-4DB2-ADC1-38588897A1AE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Anexo III Solicitud liquidación </a:t>
          </a:r>
          <a:endParaRPr lang="en-US"/>
        </a:p>
      </dgm:t>
    </dgm:pt>
    <dgm:pt modelId="{EC9498E7-5205-4373-A059-1F9111952F89}" type="parTrans" cxnId="{5D1A1141-66FE-4F36-8AA2-4C0C6F81E685}">
      <dgm:prSet/>
      <dgm:spPr/>
      <dgm:t>
        <a:bodyPr/>
        <a:lstStyle/>
        <a:p>
          <a:endParaRPr lang="en-US"/>
        </a:p>
      </dgm:t>
    </dgm:pt>
    <dgm:pt modelId="{B31FF675-9A8C-41AD-A605-CFC53401102D}" type="sibTrans" cxnId="{5D1A1141-66FE-4F36-8AA2-4C0C6F81E6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7CAD19-5782-4B23-ACA7-5FD6CDAF1DD2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Publicidad de la cofinanciación de los Fondos Europeos</a:t>
          </a:r>
          <a:endParaRPr lang="en-US"/>
        </a:p>
      </dgm:t>
    </dgm:pt>
    <dgm:pt modelId="{33982D8E-FC63-41A9-9AC1-9A40BE3BFB45}" type="parTrans" cxnId="{1A02F605-D6ED-44EB-B0F0-C5CAF8F37B64}">
      <dgm:prSet/>
      <dgm:spPr/>
      <dgm:t>
        <a:bodyPr/>
        <a:lstStyle/>
        <a:p>
          <a:endParaRPr lang="en-US"/>
        </a:p>
      </dgm:t>
    </dgm:pt>
    <dgm:pt modelId="{7819995B-1DF2-42B1-B700-38F86A33D91A}" type="sibTrans" cxnId="{1A02F605-D6ED-44EB-B0F0-C5CAF8F37B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D40086-18F6-4907-AE11-ED5696399D86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Facturas y su correspondiente justificante de pago</a:t>
          </a:r>
          <a:endParaRPr lang="en-US"/>
        </a:p>
      </dgm:t>
    </dgm:pt>
    <dgm:pt modelId="{C2780DC1-396A-4D10-993F-0EB61220FBAB}" type="parTrans" cxnId="{668D6EC6-5624-49A2-BBC9-80ED2602E1BE}">
      <dgm:prSet/>
      <dgm:spPr/>
      <dgm:t>
        <a:bodyPr/>
        <a:lstStyle/>
        <a:p>
          <a:endParaRPr lang="en-US"/>
        </a:p>
      </dgm:t>
    </dgm:pt>
    <dgm:pt modelId="{B9B14AA9-69DD-45E5-BC80-01ACFCDDE7F4}" type="sibTrans" cxnId="{668D6EC6-5624-49A2-BBC9-80ED2602E1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C9423B-4F4B-465A-913D-5A031A2FD282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Certificado de expositor emitido por el organizador del evento</a:t>
          </a:r>
          <a:endParaRPr lang="en-US"/>
        </a:p>
      </dgm:t>
    </dgm:pt>
    <dgm:pt modelId="{8F999F59-3E2F-4565-8A43-D07341EEE364}" type="parTrans" cxnId="{ED7F3BE9-8974-40B9-AD90-5DF19807F08D}">
      <dgm:prSet/>
      <dgm:spPr/>
      <dgm:t>
        <a:bodyPr/>
        <a:lstStyle/>
        <a:p>
          <a:endParaRPr lang="en-US"/>
        </a:p>
      </dgm:t>
    </dgm:pt>
    <dgm:pt modelId="{55907448-BE15-4913-B583-C564F1B6219B}" type="sibTrans" cxnId="{ED7F3BE9-8974-40B9-AD90-5DF19807F08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A0E587-F7E8-4339-A4CB-B841ED2EF47E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Tarjetas de embarque de los desplazamientos realizados en avión o barco</a:t>
          </a:r>
          <a:endParaRPr lang="en-US"/>
        </a:p>
      </dgm:t>
    </dgm:pt>
    <dgm:pt modelId="{B3421E52-C379-401F-9596-67733A903D7F}" type="parTrans" cxnId="{C35F632D-F507-428B-B138-B499C4D1F7FA}">
      <dgm:prSet/>
      <dgm:spPr/>
      <dgm:t>
        <a:bodyPr/>
        <a:lstStyle/>
        <a:p>
          <a:endParaRPr lang="en-US"/>
        </a:p>
      </dgm:t>
    </dgm:pt>
    <dgm:pt modelId="{A0A16A8A-B53B-4C00-A11C-5832B42C7533}" type="sibTrans" cxnId="{C35F632D-F507-428B-B138-B499C4D1F7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6EB406-307D-46A2-BF5C-A25AF6875593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Facturas de alojamiento correspondientes a los días de duración del evento</a:t>
          </a:r>
          <a:endParaRPr lang="en-US"/>
        </a:p>
      </dgm:t>
    </dgm:pt>
    <dgm:pt modelId="{88532F56-0C28-4BF0-B38E-611984352B5A}" type="parTrans" cxnId="{722E2F5A-60AB-48C7-8175-91A9BEE7D421}">
      <dgm:prSet/>
      <dgm:spPr/>
      <dgm:t>
        <a:bodyPr/>
        <a:lstStyle/>
        <a:p>
          <a:endParaRPr lang="en-US"/>
        </a:p>
      </dgm:t>
    </dgm:pt>
    <dgm:pt modelId="{EC824B89-CA01-437B-A4BC-25D32673BBE0}" type="sibTrans" cxnId="{722E2F5A-60AB-48C7-8175-91A9BEE7D4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6B0256-6D3A-44C8-A5D8-CF5D213E2F22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/>
            <a:t>En el caso de gasto de transporte será necesario presentar la carta de porte </a:t>
          </a:r>
          <a:endParaRPr lang="en-US"/>
        </a:p>
      </dgm:t>
    </dgm:pt>
    <dgm:pt modelId="{89A15507-E3E0-415F-B629-703F98E087A8}" type="parTrans" cxnId="{917C6655-2B5C-4DCE-9A1E-974347B30036}">
      <dgm:prSet/>
      <dgm:spPr/>
      <dgm:t>
        <a:bodyPr/>
        <a:lstStyle/>
        <a:p>
          <a:endParaRPr lang="en-US"/>
        </a:p>
      </dgm:t>
    </dgm:pt>
    <dgm:pt modelId="{B878CF68-61CC-4ED8-A24A-721F5D33D13B}" type="sibTrans" cxnId="{917C6655-2B5C-4DCE-9A1E-974347B300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20F47C-F157-4AC4-B4A7-C0631DC60752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dirty="0"/>
            <a:t>En el  caso de material promocional, muestras del material promocional </a:t>
          </a:r>
          <a:endParaRPr lang="en-US" dirty="0"/>
        </a:p>
      </dgm:t>
    </dgm:pt>
    <dgm:pt modelId="{E043F46C-04C0-482C-B77F-556FA2286555}" type="parTrans" cxnId="{9531BFDF-4AC5-4DC8-9049-654B11853080}">
      <dgm:prSet/>
      <dgm:spPr/>
      <dgm:t>
        <a:bodyPr/>
        <a:lstStyle/>
        <a:p>
          <a:endParaRPr lang="en-US"/>
        </a:p>
      </dgm:t>
    </dgm:pt>
    <dgm:pt modelId="{E00AF9DC-5858-412E-A594-0CD61B14347A}" type="sibTrans" cxnId="{9531BFDF-4AC5-4DC8-9049-654B11853080}">
      <dgm:prSet/>
      <dgm:spPr/>
      <dgm:t>
        <a:bodyPr/>
        <a:lstStyle/>
        <a:p>
          <a:endParaRPr lang="en-US"/>
        </a:p>
      </dgm:t>
    </dgm:pt>
    <dgm:pt modelId="{841FEC20-0AD0-4B9F-B25D-3CB73F53F0B6}" type="pres">
      <dgm:prSet presAssocID="{3E6D28F7-D502-4EB0-B901-D08540568513}" presName="root" presStyleCnt="0">
        <dgm:presLayoutVars>
          <dgm:dir/>
          <dgm:resizeHandles val="exact"/>
        </dgm:presLayoutVars>
      </dgm:prSet>
      <dgm:spPr/>
    </dgm:pt>
    <dgm:pt modelId="{E2C42536-0FC3-4983-B0BC-0D15F6C1B16D}" type="pres">
      <dgm:prSet presAssocID="{3E6D28F7-D502-4EB0-B901-D08540568513}" presName="container" presStyleCnt="0">
        <dgm:presLayoutVars>
          <dgm:dir/>
          <dgm:resizeHandles val="exact"/>
        </dgm:presLayoutVars>
      </dgm:prSet>
      <dgm:spPr/>
    </dgm:pt>
    <dgm:pt modelId="{8FAAE9EC-1FD9-4B55-BB0C-8CC8BEA556AE}" type="pres">
      <dgm:prSet presAssocID="{1D479F2A-B22F-4DB2-ADC1-38588897A1AE}" presName="compNode" presStyleCnt="0"/>
      <dgm:spPr/>
    </dgm:pt>
    <dgm:pt modelId="{B091EF3F-B634-4592-9055-C1B746BA107B}" type="pres">
      <dgm:prSet presAssocID="{1D479F2A-B22F-4DB2-ADC1-38588897A1AE}" presName="iconBgRect" presStyleLbl="bgShp" presStyleIdx="0" presStyleCnt="8"/>
      <dgm:spPr/>
    </dgm:pt>
    <dgm:pt modelId="{22B37560-40CD-4897-ACC3-972CE2C3253E}" type="pres">
      <dgm:prSet presAssocID="{1D479F2A-B22F-4DB2-ADC1-38588897A1AE}" presName="iconRect" presStyleLbl="node1" presStyleIdx="0" presStyleCnt="8" custLinFactNeighborX="-7252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15C62B3C-98FB-4A26-9944-6FCD47467D82}" type="pres">
      <dgm:prSet presAssocID="{1D479F2A-B22F-4DB2-ADC1-38588897A1AE}" presName="spaceRect" presStyleCnt="0"/>
      <dgm:spPr/>
    </dgm:pt>
    <dgm:pt modelId="{97CA293A-E054-4F67-BADC-EA8EBDCE29A4}" type="pres">
      <dgm:prSet presAssocID="{1D479F2A-B22F-4DB2-ADC1-38588897A1AE}" presName="textRect" presStyleLbl="revTx" presStyleIdx="0" presStyleCnt="8">
        <dgm:presLayoutVars>
          <dgm:chMax val="1"/>
          <dgm:chPref val="1"/>
        </dgm:presLayoutVars>
      </dgm:prSet>
      <dgm:spPr/>
    </dgm:pt>
    <dgm:pt modelId="{37031B3E-0C40-4389-9A32-6C33A2308B80}" type="pres">
      <dgm:prSet presAssocID="{B31FF675-9A8C-41AD-A605-CFC53401102D}" presName="sibTrans" presStyleLbl="sibTrans2D1" presStyleIdx="0" presStyleCnt="0"/>
      <dgm:spPr/>
    </dgm:pt>
    <dgm:pt modelId="{502E5965-0FF7-4785-BEBA-E90CDFA51946}" type="pres">
      <dgm:prSet presAssocID="{207CAD19-5782-4B23-ACA7-5FD6CDAF1DD2}" presName="compNode" presStyleCnt="0"/>
      <dgm:spPr/>
    </dgm:pt>
    <dgm:pt modelId="{88487FF7-957E-46A6-9871-2742644CDE98}" type="pres">
      <dgm:prSet presAssocID="{207CAD19-5782-4B23-ACA7-5FD6CDAF1DD2}" presName="iconBgRect" presStyleLbl="bgShp" presStyleIdx="1" presStyleCnt="8"/>
      <dgm:spPr/>
    </dgm:pt>
    <dgm:pt modelId="{EB12E087-007A-4D12-9578-CCF0C231D890}" type="pres">
      <dgm:prSet presAssocID="{207CAD19-5782-4B23-ACA7-5FD6CDAF1DD2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blicidad"/>
        </a:ext>
      </dgm:extLst>
    </dgm:pt>
    <dgm:pt modelId="{B7465EB3-FE50-4499-9DD7-54155A46D715}" type="pres">
      <dgm:prSet presAssocID="{207CAD19-5782-4B23-ACA7-5FD6CDAF1DD2}" presName="spaceRect" presStyleCnt="0"/>
      <dgm:spPr/>
    </dgm:pt>
    <dgm:pt modelId="{5AB7A341-E837-430C-840C-ED57AC4AB15E}" type="pres">
      <dgm:prSet presAssocID="{207CAD19-5782-4B23-ACA7-5FD6CDAF1DD2}" presName="textRect" presStyleLbl="revTx" presStyleIdx="1" presStyleCnt="8">
        <dgm:presLayoutVars>
          <dgm:chMax val="1"/>
          <dgm:chPref val="1"/>
        </dgm:presLayoutVars>
      </dgm:prSet>
      <dgm:spPr/>
    </dgm:pt>
    <dgm:pt modelId="{7D944C99-A49A-433F-B22F-A75F779620E9}" type="pres">
      <dgm:prSet presAssocID="{7819995B-1DF2-42B1-B700-38F86A33D91A}" presName="sibTrans" presStyleLbl="sibTrans2D1" presStyleIdx="0" presStyleCnt="0"/>
      <dgm:spPr/>
    </dgm:pt>
    <dgm:pt modelId="{EABF5C0D-DFDE-4492-883C-2DDFE5EB7A23}" type="pres">
      <dgm:prSet presAssocID="{34D40086-18F6-4907-AE11-ED5696399D86}" presName="compNode" presStyleCnt="0"/>
      <dgm:spPr/>
    </dgm:pt>
    <dgm:pt modelId="{FF03B136-4354-4874-AB1D-E6583A85B172}" type="pres">
      <dgm:prSet presAssocID="{34D40086-18F6-4907-AE11-ED5696399D86}" presName="iconBgRect" presStyleLbl="bgShp" presStyleIdx="2" presStyleCnt="8"/>
      <dgm:spPr/>
    </dgm:pt>
    <dgm:pt modelId="{DEBBB807-FC07-4721-9761-5A8FCAC74535}" type="pres">
      <dgm:prSet presAssocID="{34D40086-18F6-4907-AE11-ED5696399D8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212FC076-FFB0-43D9-91DD-218D62090F6D}" type="pres">
      <dgm:prSet presAssocID="{34D40086-18F6-4907-AE11-ED5696399D86}" presName="spaceRect" presStyleCnt="0"/>
      <dgm:spPr/>
    </dgm:pt>
    <dgm:pt modelId="{B15A4EAE-B77F-4A1C-8B83-C778B6E2C509}" type="pres">
      <dgm:prSet presAssocID="{34D40086-18F6-4907-AE11-ED5696399D86}" presName="textRect" presStyleLbl="revTx" presStyleIdx="2" presStyleCnt="8">
        <dgm:presLayoutVars>
          <dgm:chMax val="1"/>
          <dgm:chPref val="1"/>
        </dgm:presLayoutVars>
      </dgm:prSet>
      <dgm:spPr/>
    </dgm:pt>
    <dgm:pt modelId="{EC7D61D6-48A4-402B-B355-A32B559F49FB}" type="pres">
      <dgm:prSet presAssocID="{B9B14AA9-69DD-45E5-BC80-01ACFCDDE7F4}" presName="sibTrans" presStyleLbl="sibTrans2D1" presStyleIdx="0" presStyleCnt="0"/>
      <dgm:spPr/>
    </dgm:pt>
    <dgm:pt modelId="{49451BCD-05D5-426C-A75C-F261730EDF19}" type="pres">
      <dgm:prSet presAssocID="{2DC9423B-4F4B-465A-913D-5A031A2FD282}" presName="compNode" presStyleCnt="0"/>
      <dgm:spPr/>
    </dgm:pt>
    <dgm:pt modelId="{275310BA-1897-4CA5-AEC8-BFC1820C8538}" type="pres">
      <dgm:prSet presAssocID="{2DC9423B-4F4B-465A-913D-5A031A2FD282}" presName="iconBgRect" presStyleLbl="bgShp" presStyleIdx="3" presStyleCnt="8"/>
      <dgm:spPr/>
    </dgm:pt>
    <dgm:pt modelId="{BAA5C940-D3C2-4F0C-937D-586DEF6EDE62}" type="pres">
      <dgm:prSet presAssocID="{2DC9423B-4F4B-465A-913D-5A031A2FD282}" presName="iconRect" presStyleLbl="node1" presStyleIdx="3" presStyleCnt="8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3D623B6E-5C84-48C3-A646-AA26C2B44278}" type="pres">
      <dgm:prSet presAssocID="{2DC9423B-4F4B-465A-913D-5A031A2FD282}" presName="spaceRect" presStyleCnt="0"/>
      <dgm:spPr/>
    </dgm:pt>
    <dgm:pt modelId="{0E1721D3-7902-4FA1-943E-5D581CC6E4AC}" type="pres">
      <dgm:prSet presAssocID="{2DC9423B-4F4B-465A-913D-5A031A2FD282}" presName="textRect" presStyleLbl="revTx" presStyleIdx="3" presStyleCnt="8">
        <dgm:presLayoutVars>
          <dgm:chMax val="1"/>
          <dgm:chPref val="1"/>
        </dgm:presLayoutVars>
      </dgm:prSet>
      <dgm:spPr/>
    </dgm:pt>
    <dgm:pt modelId="{979573AF-1D93-4EC0-9B76-FA31F7C3F880}" type="pres">
      <dgm:prSet presAssocID="{55907448-BE15-4913-B583-C564F1B6219B}" presName="sibTrans" presStyleLbl="sibTrans2D1" presStyleIdx="0" presStyleCnt="0"/>
      <dgm:spPr/>
    </dgm:pt>
    <dgm:pt modelId="{74B2AAAF-F60F-4BA3-B255-42DFF24FD86C}" type="pres">
      <dgm:prSet presAssocID="{ACA0E587-F7E8-4339-A4CB-B841ED2EF47E}" presName="compNode" presStyleCnt="0"/>
      <dgm:spPr/>
    </dgm:pt>
    <dgm:pt modelId="{A8076F6C-83BD-415A-99D3-459EBDF6FC6A}" type="pres">
      <dgm:prSet presAssocID="{ACA0E587-F7E8-4339-A4CB-B841ED2EF47E}" presName="iconBgRect" presStyleLbl="bgShp" presStyleIdx="4" presStyleCnt="8"/>
      <dgm:spPr/>
    </dgm:pt>
    <dgm:pt modelId="{AC537135-3384-48AF-B6E2-B5CFFCA86B22}" type="pres">
      <dgm:prSet presAssocID="{ACA0E587-F7E8-4339-A4CB-B841ED2EF47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ión"/>
        </a:ext>
      </dgm:extLst>
    </dgm:pt>
    <dgm:pt modelId="{003ED208-683D-41EC-A010-A9B360F3B631}" type="pres">
      <dgm:prSet presAssocID="{ACA0E587-F7E8-4339-A4CB-B841ED2EF47E}" presName="spaceRect" presStyleCnt="0"/>
      <dgm:spPr/>
    </dgm:pt>
    <dgm:pt modelId="{D9D4796A-CF0E-441C-A147-FE403C620431}" type="pres">
      <dgm:prSet presAssocID="{ACA0E587-F7E8-4339-A4CB-B841ED2EF47E}" presName="textRect" presStyleLbl="revTx" presStyleIdx="4" presStyleCnt="8">
        <dgm:presLayoutVars>
          <dgm:chMax val="1"/>
          <dgm:chPref val="1"/>
        </dgm:presLayoutVars>
      </dgm:prSet>
      <dgm:spPr/>
    </dgm:pt>
    <dgm:pt modelId="{DA585A1D-F913-4B05-8CBD-7F64EE5E97B0}" type="pres">
      <dgm:prSet presAssocID="{A0A16A8A-B53B-4C00-A11C-5832B42C7533}" presName="sibTrans" presStyleLbl="sibTrans2D1" presStyleIdx="0" presStyleCnt="0"/>
      <dgm:spPr/>
    </dgm:pt>
    <dgm:pt modelId="{628DB5FC-2D22-428F-A7F6-D47623B72013}" type="pres">
      <dgm:prSet presAssocID="{FD6EB406-307D-46A2-BF5C-A25AF6875593}" presName="compNode" presStyleCnt="0"/>
      <dgm:spPr/>
    </dgm:pt>
    <dgm:pt modelId="{ECD6584C-9E4F-465A-8A92-F1955BE54CE5}" type="pres">
      <dgm:prSet presAssocID="{FD6EB406-307D-46A2-BF5C-A25AF6875593}" presName="iconBgRect" presStyleLbl="bgShp" presStyleIdx="5" presStyleCnt="8"/>
      <dgm:spPr/>
    </dgm:pt>
    <dgm:pt modelId="{58F28457-2AA2-4C15-9DBA-F01B0165FD4E}" type="pres">
      <dgm:prSet presAssocID="{FD6EB406-307D-46A2-BF5C-A25AF687559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ificio"/>
        </a:ext>
      </dgm:extLst>
    </dgm:pt>
    <dgm:pt modelId="{E28F7F66-2854-418A-8958-223473C2EF43}" type="pres">
      <dgm:prSet presAssocID="{FD6EB406-307D-46A2-BF5C-A25AF6875593}" presName="spaceRect" presStyleCnt="0"/>
      <dgm:spPr/>
    </dgm:pt>
    <dgm:pt modelId="{0FF8FE37-7115-4D8D-8D19-AF6859756441}" type="pres">
      <dgm:prSet presAssocID="{FD6EB406-307D-46A2-BF5C-A25AF6875593}" presName="textRect" presStyleLbl="revTx" presStyleIdx="5" presStyleCnt="8">
        <dgm:presLayoutVars>
          <dgm:chMax val="1"/>
          <dgm:chPref val="1"/>
        </dgm:presLayoutVars>
      </dgm:prSet>
      <dgm:spPr/>
    </dgm:pt>
    <dgm:pt modelId="{FCA56C32-B27C-4DB5-9216-A0EFFCA4F4A4}" type="pres">
      <dgm:prSet presAssocID="{EC824B89-CA01-437B-A4BC-25D32673BBE0}" presName="sibTrans" presStyleLbl="sibTrans2D1" presStyleIdx="0" presStyleCnt="0"/>
      <dgm:spPr/>
    </dgm:pt>
    <dgm:pt modelId="{105A8F27-1BBA-4655-93C1-063D48B4F75A}" type="pres">
      <dgm:prSet presAssocID="{586B0256-6D3A-44C8-A5D8-CF5D213E2F22}" presName="compNode" presStyleCnt="0"/>
      <dgm:spPr/>
    </dgm:pt>
    <dgm:pt modelId="{10E09147-1534-4D83-8F1B-33B46D1D1537}" type="pres">
      <dgm:prSet presAssocID="{586B0256-6D3A-44C8-A5D8-CF5D213E2F22}" presName="iconBgRect" presStyleLbl="bgShp" presStyleIdx="6" presStyleCnt="8"/>
      <dgm:spPr/>
    </dgm:pt>
    <dgm:pt modelId="{C3FE42AA-DC81-47AC-877E-1AE1B1B9629C}" type="pres">
      <dgm:prSet presAssocID="{586B0256-6D3A-44C8-A5D8-CF5D213E2F22}" presName="iconRect" presStyleLbl="node1" presStyleIdx="6" presStyleCnt="8" custAng="988097" custFlipVert="1" custScaleX="102919" custScaleY="96832" custLinFactX="70453" custLinFactY="-56553" custLinFactNeighborX="100000" custLinFactNeighborY="-100000"/>
      <dgm:spPr>
        <a:noFill/>
      </dgm:spPr>
    </dgm:pt>
    <dgm:pt modelId="{B2CE5EF7-6EE0-498B-BD61-4BC93BA63818}" type="pres">
      <dgm:prSet presAssocID="{586B0256-6D3A-44C8-A5D8-CF5D213E2F22}" presName="spaceRect" presStyleCnt="0"/>
      <dgm:spPr/>
    </dgm:pt>
    <dgm:pt modelId="{9D1EE531-68B0-4771-ABAD-D2B2CE674843}" type="pres">
      <dgm:prSet presAssocID="{586B0256-6D3A-44C8-A5D8-CF5D213E2F22}" presName="textRect" presStyleLbl="revTx" presStyleIdx="6" presStyleCnt="8">
        <dgm:presLayoutVars>
          <dgm:chMax val="1"/>
          <dgm:chPref val="1"/>
        </dgm:presLayoutVars>
      </dgm:prSet>
      <dgm:spPr/>
    </dgm:pt>
    <dgm:pt modelId="{5EA00F7E-5527-4EEF-9428-DB7A2AADD388}" type="pres">
      <dgm:prSet presAssocID="{B878CF68-61CC-4ED8-A24A-721F5D33D13B}" presName="sibTrans" presStyleLbl="sibTrans2D1" presStyleIdx="0" presStyleCnt="0"/>
      <dgm:spPr/>
    </dgm:pt>
    <dgm:pt modelId="{BC6AF865-7798-4302-B890-FF4CC10F2959}" type="pres">
      <dgm:prSet presAssocID="{DF20F47C-F157-4AC4-B4A7-C0631DC60752}" presName="compNode" presStyleCnt="0"/>
      <dgm:spPr/>
    </dgm:pt>
    <dgm:pt modelId="{41728145-EE78-49F8-812F-3B618E0ED908}" type="pres">
      <dgm:prSet presAssocID="{DF20F47C-F157-4AC4-B4A7-C0631DC60752}" presName="iconBgRect" presStyleLbl="bgShp" presStyleIdx="7" presStyleCnt="8"/>
      <dgm:spPr/>
    </dgm:pt>
    <dgm:pt modelId="{F2D411F2-D997-4BCB-B9C9-F1972CCF39FC}" type="pres">
      <dgm:prSet presAssocID="{DF20F47C-F157-4AC4-B4A7-C0631DC60752}" presName="iconRect" presStyleLbl="node1" presStyleIdx="7" presStyleCnt="8" custLinFactNeighborX="-1686" custLinFactNeighborY="-98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eta de direcciones contorno"/>
        </a:ext>
      </dgm:extLst>
    </dgm:pt>
    <dgm:pt modelId="{4200F17A-A712-4B2B-B705-7AD32906B473}" type="pres">
      <dgm:prSet presAssocID="{DF20F47C-F157-4AC4-B4A7-C0631DC60752}" presName="spaceRect" presStyleCnt="0"/>
      <dgm:spPr/>
    </dgm:pt>
    <dgm:pt modelId="{8CED8895-867F-4DB2-AD1B-BF83CCA44B45}" type="pres">
      <dgm:prSet presAssocID="{DF20F47C-F157-4AC4-B4A7-C0631DC60752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C8341A05-972E-485B-ADDB-33D5FC41E861}" type="presOf" srcId="{FD6EB406-307D-46A2-BF5C-A25AF6875593}" destId="{0FF8FE37-7115-4D8D-8D19-AF6859756441}" srcOrd="0" destOrd="0" presId="urn:microsoft.com/office/officeart/2018/2/layout/IconCircleList"/>
    <dgm:cxn modelId="{1A02F605-D6ED-44EB-B0F0-C5CAF8F37B64}" srcId="{3E6D28F7-D502-4EB0-B901-D08540568513}" destId="{207CAD19-5782-4B23-ACA7-5FD6CDAF1DD2}" srcOrd="1" destOrd="0" parTransId="{33982D8E-FC63-41A9-9AC1-9A40BE3BFB45}" sibTransId="{7819995B-1DF2-42B1-B700-38F86A33D91A}"/>
    <dgm:cxn modelId="{D25CFB10-1595-4C32-B4E5-D7E20DB28D05}" type="presOf" srcId="{DF20F47C-F157-4AC4-B4A7-C0631DC60752}" destId="{8CED8895-867F-4DB2-AD1B-BF83CCA44B45}" srcOrd="0" destOrd="0" presId="urn:microsoft.com/office/officeart/2018/2/layout/IconCircleList"/>
    <dgm:cxn modelId="{E4321121-5641-4E1F-A16A-A8E88F064F1B}" type="presOf" srcId="{B9B14AA9-69DD-45E5-BC80-01ACFCDDE7F4}" destId="{EC7D61D6-48A4-402B-B355-A32B559F49FB}" srcOrd="0" destOrd="0" presId="urn:microsoft.com/office/officeart/2018/2/layout/IconCircleList"/>
    <dgm:cxn modelId="{4E25D622-A47A-418D-B47C-5E42D2E0C8F0}" type="presOf" srcId="{2DC9423B-4F4B-465A-913D-5A031A2FD282}" destId="{0E1721D3-7902-4FA1-943E-5D581CC6E4AC}" srcOrd="0" destOrd="0" presId="urn:microsoft.com/office/officeart/2018/2/layout/IconCircleList"/>
    <dgm:cxn modelId="{C35F632D-F507-428B-B138-B499C4D1F7FA}" srcId="{3E6D28F7-D502-4EB0-B901-D08540568513}" destId="{ACA0E587-F7E8-4339-A4CB-B841ED2EF47E}" srcOrd="4" destOrd="0" parTransId="{B3421E52-C379-401F-9596-67733A903D7F}" sibTransId="{A0A16A8A-B53B-4C00-A11C-5832B42C7533}"/>
    <dgm:cxn modelId="{B427B933-1928-4DFC-A9CD-C98CE7F8E281}" type="presOf" srcId="{A0A16A8A-B53B-4C00-A11C-5832B42C7533}" destId="{DA585A1D-F913-4B05-8CBD-7F64EE5E97B0}" srcOrd="0" destOrd="0" presId="urn:microsoft.com/office/officeart/2018/2/layout/IconCircleList"/>
    <dgm:cxn modelId="{0929B435-5B8D-42B5-BF33-957E273D7920}" type="presOf" srcId="{B31FF675-9A8C-41AD-A605-CFC53401102D}" destId="{37031B3E-0C40-4389-9A32-6C33A2308B80}" srcOrd="0" destOrd="0" presId="urn:microsoft.com/office/officeart/2018/2/layout/IconCircleList"/>
    <dgm:cxn modelId="{4340EF37-2BC4-4A85-9281-DE463BD77875}" type="presOf" srcId="{EC824B89-CA01-437B-A4BC-25D32673BBE0}" destId="{FCA56C32-B27C-4DB5-9216-A0EFFCA4F4A4}" srcOrd="0" destOrd="0" presId="urn:microsoft.com/office/officeart/2018/2/layout/IconCircleList"/>
    <dgm:cxn modelId="{5D1A1141-66FE-4F36-8AA2-4C0C6F81E685}" srcId="{3E6D28F7-D502-4EB0-B901-D08540568513}" destId="{1D479F2A-B22F-4DB2-ADC1-38588897A1AE}" srcOrd="0" destOrd="0" parTransId="{EC9498E7-5205-4373-A059-1F9111952F89}" sibTransId="{B31FF675-9A8C-41AD-A605-CFC53401102D}"/>
    <dgm:cxn modelId="{BE27D36B-EEFA-4385-8C11-24DA5D7CD0F9}" type="presOf" srcId="{586B0256-6D3A-44C8-A5D8-CF5D213E2F22}" destId="{9D1EE531-68B0-4771-ABAD-D2B2CE674843}" srcOrd="0" destOrd="0" presId="urn:microsoft.com/office/officeart/2018/2/layout/IconCircleList"/>
    <dgm:cxn modelId="{917C6655-2B5C-4DCE-9A1E-974347B30036}" srcId="{3E6D28F7-D502-4EB0-B901-D08540568513}" destId="{586B0256-6D3A-44C8-A5D8-CF5D213E2F22}" srcOrd="6" destOrd="0" parTransId="{89A15507-E3E0-415F-B629-703F98E087A8}" sibTransId="{B878CF68-61CC-4ED8-A24A-721F5D33D13B}"/>
    <dgm:cxn modelId="{722E2F5A-60AB-48C7-8175-91A9BEE7D421}" srcId="{3E6D28F7-D502-4EB0-B901-D08540568513}" destId="{FD6EB406-307D-46A2-BF5C-A25AF6875593}" srcOrd="5" destOrd="0" parTransId="{88532F56-0C28-4BF0-B38E-611984352B5A}" sibTransId="{EC824B89-CA01-437B-A4BC-25D32673BBE0}"/>
    <dgm:cxn modelId="{0D925380-C6F3-4BAC-9E8D-4915CC2CABFE}" type="presOf" srcId="{55907448-BE15-4913-B583-C564F1B6219B}" destId="{979573AF-1D93-4EC0-9B76-FA31F7C3F880}" srcOrd="0" destOrd="0" presId="urn:microsoft.com/office/officeart/2018/2/layout/IconCircleList"/>
    <dgm:cxn modelId="{6F06088C-FB67-4993-A480-C6FC4DE1D6C1}" type="presOf" srcId="{7819995B-1DF2-42B1-B700-38F86A33D91A}" destId="{7D944C99-A49A-433F-B22F-A75F779620E9}" srcOrd="0" destOrd="0" presId="urn:microsoft.com/office/officeart/2018/2/layout/IconCircleList"/>
    <dgm:cxn modelId="{C8ABBA8C-DD6D-41B0-9714-B3A1EDCE1B20}" type="presOf" srcId="{ACA0E587-F7E8-4339-A4CB-B841ED2EF47E}" destId="{D9D4796A-CF0E-441C-A147-FE403C620431}" srcOrd="0" destOrd="0" presId="urn:microsoft.com/office/officeart/2018/2/layout/IconCircleList"/>
    <dgm:cxn modelId="{9E3417AE-A0D7-4D6F-BE2B-EBE2E7285814}" type="presOf" srcId="{34D40086-18F6-4907-AE11-ED5696399D86}" destId="{B15A4EAE-B77F-4A1C-8B83-C778B6E2C509}" srcOrd="0" destOrd="0" presId="urn:microsoft.com/office/officeart/2018/2/layout/IconCircleList"/>
    <dgm:cxn modelId="{668D6EC6-5624-49A2-BBC9-80ED2602E1BE}" srcId="{3E6D28F7-D502-4EB0-B901-D08540568513}" destId="{34D40086-18F6-4907-AE11-ED5696399D86}" srcOrd="2" destOrd="0" parTransId="{C2780DC1-396A-4D10-993F-0EB61220FBAB}" sibTransId="{B9B14AA9-69DD-45E5-BC80-01ACFCDDE7F4}"/>
    <dgm:cxn modelId="{9531BFDF-4AC5-4DC8-9049-654B11853080}" srcId="{3E6D28F7-D502-4EB0-B901-D08540568513}" destId="{DF20F47C-F157-4AC4-B4A7-C0631DC60752}" srcOrd="7" destOrd="0" parTransId="{E043F46C-04C0-482C-B77F-556FA2286555}" sibTransId="{E00AF9DC-5858-412E-A594-0CD61B14347A}"/>
    <dgm:cxn modelId="{ED7F3BE9-8974-40B9-AD90-5DF19807F08D}" srcId="{3E6D28F7-D502-4EB0-B901-D08540568513}" destId="{2DC9423B-4F4B-465A-913D-5A031A2FD282}" srcOrd="3" destOrd="0" parTransId="{8F999F59-3E2F-4565-8A43-D07341EEE364}" sibTransId="{55907448-BE15-4913-B583-C564F1B6219B}"/>
    <dgm:cxn modelId="{2EDF68EB-1452-4BA1-89D8-10FC440C9607}" type="presOf" srcId="{207CAD19-5782-4B23-ACA7-5FD6CDAF1DD2}" destId="{5AB7A341-E837-430C-840C-ED57AC4AB15E}" srcOrd="0" destOrd="0" presId="urn:microsoft.com/office/officeart/2018/2/layout/IconCircleList"/>
    <dgm:cxn modelId="{75B0B3EE-34AB-484D-98C6-255016ECA3FA}" type="presOf" srcId="{B878CF68-61CC-4ED8-A24A-721F5D33D13B}" destId="{5EA00F7E-5527-4EEF-9428-DB7A2AADD388}" srcOrd="0" destOrd="0" presId="urn:microsoft.com/office/officeart/2018/2/layout/IconCircleList"/>
    <dgm:cxn modelId="{53B543EF-86D9-46D9-B945-ED9B39080045}" type="presOf" srcId="{3E6D28F7-D502-4EB0-B901-D08540568513}" destId="{841FEC20-0AD0-4B9F-B25D-3CB73F53F0B6}" srcOrd="0" destOrd="0" presId="urn:microsoft.com/office/officeart/2018/2/layout/IconCircleList"/>
    <dgm:cxn modelId="{6DAAD4FF-5643-429E-B393-22622B5438E4}" type="presOf" srcId="{1D479F2A-B22F-4DB2-ADC1-38588897A1AE}" destId="{97CA293A-E054-4F67-BADC-EA8EBDCE29A4}" srcOrd="0" destOrd="0" presId="urn:microsoft.com/office/officeart/2018/2/layout/IconCircleList"/>
    <dgm:cxn modelId="{ED52CC58-5D21-412C-9061-2507019666F9}" type="presParOf" srcId="{841FEC20-0AD0-4B9F-B25D-3CB73F53F0B6}" destId="{E2C42536-0FC3-4983-B0BC-0D15F6C1B16D}" srcOrd="0" destOrd="0" presId="urn:microsoft.com/office/officeart/2018/2/layout/IconCircleList"/>
    <dgm:cxn modelId="{0E23915C-B54F-4210-AC6D-CA74473655BE}" type="presParOf" srcId="{E2C42536-0FC3-4983-B0BC-0D15F6C1B16D}" destId="{8FAAE9EC-1FD9-4B55-BB0C-8CC8BEA556AE}" srcOrd="0" destOrd="0" presId="urn:microsoft.com/office/officeart/2018/2/layout/IconCircleList"/>
    <dgm:cxn modelId="{025BF65D-3956-4CEF-9D0E-AF9525ECED20}" type="presParOf" srcId="{8FAAE9EC-1FD9-4B55-BB0C-8CC8BEA556AE}" destId="{B091EF3F-B634-4592-9055-C1B746BA107B}" srcOrd="0" destOrd="0" presId="urn:microsoft.com/office/officeart/2018/2/layout/IconCircleList"/>
    <dgm:cxn modelId="{DF09783D-90C1-4746-8F6A-D9A334774356}" type="presParOf" srcId="{8FAAE9EC-1FD9-4B55-BB0C-8CC8BEA556AE}" destId="{22B37560-40CD-4897-ACC3-972CE2C3253E}" srcOrd="1" destOrd="0" presId="urn:microsoft.com/office/officeart/2018/2/layout/IconCircleList"/>
    <dgm:cxn modelId="{48ED22A5-9414-444B-85C3-8C09B70BB642}" type="presParOf" srcId="{8FAAE9EC-1FD9-4B55-BB0C-8CC8BEA556AE}" destId="{15C62B3C-98FB-4A26-9944-6FCD47467D82}" srcOrd="2" destOrd="0" presId="urn:microsoft.com/office/officeart/2018/2/layout/IconCircleList"/>
    <dgm:cxn modelId="{FCD6946A-9EF3-47ED-9F50-B82018460B6B}" type="presParOf" srcId="{8FAAE9EC-1FD9-4B55-BB0C-8CC8BEA556AE}" destId="{97CA293A-E054-4F67-BADC-EA8EBDCE29A4}" srcOrd="3" destOrd="0" presId="urn:microsoft.com/office/officeart/2018/2/layout/IconCircleList"/>
    <dgm:cxn modelId="{FD936A58-1505-444F-8C26-A4C72334C871}" type="presParOf" srcId="{E2C42536-0FC3-4983-B0BC-0D15F6C1B16D}" destId="{37031B3E-0C40-4389-9A32-6C33A2308B80}" srcOrd="1" destOrd="0" presId="urn:microsoft.com/office/officeart/2018/2/layout/IconCircleList"/>
    <dgm:cxn modelId="{C9D6173B-3D5B-4F00-97A4-7B9EE23FA383}" type="presParOf" srcId="{E2C42536-0FC3-4983-B0BC-0D15F6C1B16D}" destId="{502E5965-0FF7-4785-BEBA-E90CDFA51946}" srcOrd="2" destOrd="0" presId="urn:microsoft.com/office/officeart/2018/2/layout/IconCircleList"/>
    <dgm:cxn modelId="{4DB268FC-FBD9-4616-ACEF-5BB9F8132F87}" type="presParOf" srcId="{502E5965-0FF7-4785-BEBA-E90CDFA51946}" destId="{88487FF7-957E-46A6-9871-2742644CDE98}" srcOrd="0" destOrd="0" presId="urn:microsoft.com/office/officeart/2018/2/layout/IconCircleList"/>
    <dgm:cxn modelId="{624B6947-AA9C-4BC5-B5F8-471ABE9EAD27}" type="presParOf" srcId="{502E5965-0FF7-4785-BEBA-E90CDFA51946}" destId="{EB12E087-007A-4D12-9578-CCF0C231D890}" srcOrd="1" destOrd="0" presId="urn:microsoft.com/office/officeart/2018/2/layout/IconCircleList"/>
    <dgm:cxn modelId="{D38D86D3-EB36-4475-9309-DE7389ACA2FB}" type="presParOf" srcId="{502E5965-0FF7-4785-BEBA-E90CDFA51946}" destId="{B7465EB3-FE50-4499-9DD7-54155A46D715}" srcOrd="2" destOrd="0" presId="urn:microsoft.com/office/officeart/2018/2/layout/IconCircleList"/>
    <dgm:cxn modelId="{D8CEFC90-3F55-4770-8394-10D48322078D}" type="presParOf" srcId="{502E5965-0FF7-4785-BEBA-E90CDFA51946}" destId="{5AB7A341-E837-430C-840C-ED57AC4AB15E}" srcOrd="3" destOrd="0" presId="urn:microsoft.com/office/officeart/2018/2/layout/IconCircleList"/>
    <dgm:cxn modelId="{EBCCF97D-263F-4B9F-B32B-A59F18C6387C}" type="presParOf" srcId="{E2C42536-0FC3-4983-B0BC-0D15F6C1B16D}" destId="{7D944C99-A49A-433F-B22F-A75F779620E9}" srcOrd="3" destOrd="0" presId="urn:microsoft.com/office/officeart/2018/2/layout/IconCircleList"/>
    <dgm:cxn modelId="{B4BD712E-36E8-4B6A-8BFC-C58602FED357}" type="presParOf" srcId="{E2C42536-0FC3-4983-B0BC-0D15F6C1B16D}" destId="{EABF5C0D-DFDE-4492-883C-2DDFE5EB7A23}" srcOrd="4" destOrd="0" presId="urn:microsoft.com/office/officeart/2018/2/layout/IconCircleList"/>
    <dgm:cxn modelId="{6AF4309B-599E-41A4-B33A-CFF4D60F407E}" type="presParOf" srcId="{EABF5C0D-DFDE-4492-883C-2DDFE5EB7A23}" destId="{FF03B136-4354-4874-AB1D-E6583A85B172}" srcOrd="0" destOrd="0" presId="urn:microsoft.com/office/officeart/2018/2/layout/IconCircleList"/>
    <dgm:cxn modelId="{DBAEBF45-8569-4D8F-B328-820A610FAE20}" type="presParOf" srcId="{EABF5C0D-DFDE-4492-883C-2DDFE5EB7A23}" destId="{DEBBB807-FC07-4721-9761-5A8FCAC74535}" srcOrd="1" destOrd="0" presId="urn:microsoft.com/office/officeart/2018/2/layout/IconCircleList"/>
    <dgm:cxn modelId="{FC79A2C6-0A77-4C0E-A86A-87FA53634693}" type="presParOf" srcId="{EABF5C0D-DFDE-4492-883C-2DDFE5EB7A23}" destId="{212FC076-FFB0-43D9-91DD-218D62090F6D}" srcOrd="2" destOrd="0" presId="urn:microsoft.com/office/officeart/2018/2/layout/IconCircleList"/>
    <dgm:cxn modelId="{61861606-CA0A-4FDB-883C-4C57DFB10FA9}" type="presParOf" srcId="{EABF5C0D-DFDE-4492-883C-2DDFE5EB7A23}" destId="{B15A4EAE-B77F-4A1C-8B83-C778B6E2C509}" srcOrd="3" destOrd="0" presId="urn:microsoft.com/office/officeart/2018/2/layout/IconCircleList"/>
    <dgm:cxn modelId="{D948EEC8-26F8-456A-92B4-B1418A5650D7}" type="presParOf" srcId="{E2C42536-0FC3-4983-B0BC-0D15F6C1B16D}" destId="{EC7D61D6-48A4-402B-B355-A32B559F49FB}" srcOrd="5" destOrd="0" presId="urn:microsoft.com/office/officeart/2018/2/layout/IconCircleList"/>
    <dgm:cxn modelId="{EB63A20A-BDCB-4720-9F74-E524F7CAA401}" type="presParOf" srcId="{E2C42536-0FC3-4983-B0BC-0D15F6C1B16D}" destId="{49451BCD-05D5-426C-A75C-F261730EDF19}" srcOrd="6" destOrd="0" presId="urn:microsoft.com/office/officeart/2018/2/layout/IconCircleList"/>
    <dgm:cxn modelId="{664B6490-605E-4394-93FF-3F8D4FD4C5A4}" type="presParOf" srcId="{49451BCD-05D5-426C-A75C-F261730EDF19}" destId="{275310BA-1897-4CA5-AEC8-BFC1820C8538}" srcOrd="0" destOrd="0" presId="urn:microsoft.com/office/officeart/2018/2/layout/IconCircleList"/>
    <dgm:cxn modelId="{F963A67D-D581-40A6-9A47-A61D6E370EB3}" type="presParOf" srcId="{49451BCD-05D5-426C-A75C-F261730EDF19}" destId="{BAA5C940-D3C2-4F0C-937D-586DEF6EDE62}" srcOrd="1" destOrd="0" presId="urn:microsoft.com/office/officeart/2018/2/layout/IconCircleList"/>
    <dgm:cxn modelId="{C316BD03-D84C-4B11-9B14-3D07743F4228}" type="presParOf" srcId="{49451BCD-05D5-426C-A75C-F261730EDF19}" destId="{3D623B6E-5C84-48C3-A646-AA26C2B44278}" srcOrd="2" destOrd="0" presId="urn:microsoft.com/office/officeart/2018/2/layout/IconCircleList"/>
    <dgm:cxn modelId="{5116EF7F-24B0-4CA1-A5A8-8AF9B1D0EA09}" type="presParOf" srcId="{49451BCD-05D5-426C-A75C-F261730EDF19}" destId="{0E1721D3-7902-4FA1-943E-5D581CC6E4AC}" srcOrd="3" destOrd="0" presId="urn:microsoft.com/office/officeart/2018/2/layout/IconCircleList"/>
    <dgm:cxn modelId="{B0C108A4-80E9-4752-8C24-E0A37AFC6229}" type="presParOf" srcId="{E2C42536-0FC3-4983-B0BC-0D15F6C1B16D}" destId="{979573AF-1D93-4EC0-9B76-FA31F7C3F880}" srcOrd="7" destOrd="0" presId="urn:microsoft.com/office/officeart/2018/2/layout/IconCircleList"/>
    <dgm:cxn modelId="{D1B4DAC7-94C5-4C71-9B22-1CACBDAD7AC2}" type="presParOf" srcId="{E2C42536-0FC3-4983-B0BC-0D15F6C1B16D}" destId="{74B2AAAF-F60F-4BA3-B255-42DFF24FD86C}" srcOrd="8" destOrd="0" presId="urn:microsoft.com/office/officeart/2018/2/layout/IconCircleList"/>
    <dgm:cxn modelId="{59223D5B-1A65-40AF-98EA-3B37D3A5E71E}" type="presParOf" srcId="{74B2AAAF-F60F-4BA3-B255-42DFF24FD86C}" destId="{A8076F6C-83BD-415A-99D3-459EBDF6FC6A}" srcOrd="0" destOrd="0" presId="urn:microsoft.com/office/officeart/2018/2/layout/IconCircleList"/>
    <dgm:cxn modelId="{0C385686-D823-4243-B360-FAA4D903E116}" type="presParOf" srcId="{74B2AAAF-F60F-4BA3-B255-42DFF24FD86C}" destId="{AC537135-3384-48AF-B6E2-B5CFFCA86B22}" srcOrd="1" destOrd="0" presId="urn:microsoft.com/office/officeart/2018/2/layout/IconCircleList"/>
    <dgm:cxn modelId="{B93A334B-A517-4961-A8DE-4F824BFBB3EE}" type="presParOf" srcId="{74B2AAAF-F60F-4BA3-B255-42DFF24FD86C}" destId="{003ED208-683D-41EC-A010-A9B360F3B631}" srcOrd="2" destOrd="0" presId="urn:microsoft.com/office/officeart/2018/2/layout/IconCircleList"/>
    <dgm:cxn modelId="{5FA599BB-2551-44E6-B103-2BDD02EF0F6B}" type="presParOf" srcId="{74B2AAAF-F60F-4BA3-B255-42DFF24FD86C}" destId="{D9D4796A-CF0E-441C-A147-FE403C620431}" srcOrd="3" destOrd="0" presId="urn:microsoft.com/office/officeart/2018/2/layout/IconCircleList"/>
    <dgm:cxn modelId="{FDEFB1AE-7227-4475-8204-68F07D996967}" type="presParOf" srcId="{E2C42536-0FC3-4983-B0BC-0D15F6C1B16D}" destId="{DA585A1D-F913-4B05-8CBD-7F64EE5E97B0}" srcOrd="9" destOrd="0" presId="urn:microsoft.com/office/officeart/2018/2/layout/IconCircleList"/>
    <dgm:cxn modelId="{1506816A-4D9E-4EEF-A7C7-3C9CE3B0490F}" type="presParOf" srcId="{E2C42536-0FC3-4983-B0BC-0D15F6C1B16D}" destId="{628DB5FC-2D22-428F-A7F6-D47623B72013}" srcOrd="10" destOrd="0" presId="urn:microsoft.com/office/officeart/2018/2/layout/IconCircleList"/>
    <dgm:cxn modelId="{DFE42AAA-DE43-4725-BE64-F9D598AD282C}" type="presParOf" srcId="{628DB5FC-2D22-428F-A7F6-D47623B72013}" destId="{ECD6584C-9E4F-465A-8A92-F1955BE54CE5}" srcOrd="0" destOrd="0" presId="urn:microsoft.com/office/officeart/2018/2/layout/IconCircleList"/>
    <dgm:cxn modelId="{1AFB49E4-CD0D-42D1-B79E-044028AECF55}" type="presParOf" srcId="{628DB5FC-2D22-428F-A7F6-D47623B72013}" destId="{58F28457-2AA2-4C15-9DBA-F01B0165FD4E}" srcOrd="1" destOrd="0" presId="urn:microsoft.com/office/officeart/2018/2/layout/IconCircleList"/>
    <dgm:cxn modelId="{981AF580-22E8-4369-8508-157F53CFFC77}" type="presParOf" srcId="{628DB5FC-2D22-428F-A7F6-D47623B72013}" destId="{E28F7F66-2854-418A-8958-223473C2EF43}" srcOrd="2" destOrd="0" presId="urn:microsoft.com/office/officeart/2018/2/layout/IconCircleList"/>
    <dgm:cxn modelId="{DF5CA410-D3F4-4A4D-9BE4-A54C817626E5}" type="presParOf" srcId="{628DB5FC-2D22-428F-A7F6-D47623B72013}" destId="{0FF8FE37-7115-4D8D-8D19-AF6859756441}" srcOrd="3" destOrd="0" presId="urn:microsoft.com/office/officeart/2018/2/layout/IconCircleList"/>
    <dgm:cxn modelId="{D11726A2-3994-46AF-B51E-8CEF7004416C}" type="presParOf" srcId="{E2C42536-0FC3-4983-B0BC-0D15F6C1B16D}" destId="{FCA56C32-B27C-4DB5-9216-A0EFFCA4F4A4}" srcOrd="11" destOrd="0" presId="urn:microsoft.com/office/officeart/2018/2/layout/IconCircleList"/>
    <dgm:cxn modelId="{E1F41261-015E-4C8A-A5A7-19DA2EF6E17A}" type="presParOf" srcId="{E2C42536-0FC3-4983-B0BC-0D15F6C1B16D}" destId="{105A8F27-1BBA-4655-93C1-063D48B4F75A}" srcOrd="12" destOrd="0" presId="urn:microsoft.com/office/officeart/2018/2/layout/IconCircleList"/>
    <dgm:cxn modelId="{7ECB05CE-EB2D-489C-979E-D8936A925FC6}" type="presParOf" srcId="{105A8F27-1BBA-4655-93C1-063D48B4F75A}" destId="{10E09147-1534-4D83-8F1B-33B46D1D1537}" srcOrd="0" destOrd="0" presId="urn:microsoft.com/office/officeart/2018/2/layout/IconCircleList"/>
    <dgm:cxn modelId="{57113A2F-4F62-4C83-AF2C-7E7D0E69685A}" type="presParOf" srcId="{105A8F27-1BBA-4655-93C1-063D48B4F75A}" destId="{C3FE42AA-DC81-47AC-877E-1AE1B1B9629C}" srcOrd="1" destOrd="0" presId="urn:microsoft.com/office/officeart/2018/2/layout/IconCircleList"/>
    <dgm:cxn modelId="{152FFCE6-0827-4D93-B32F-F001EE60033C}" type="presParOf" srcId="{105A8F27-1BBA-4655-93C1-063D48B4F75A}" destId="{B2CE5EF7-6EE0-498B-BD61-4BC93BA63818}" srcOrd="2" destOrd="0" presId="urn:microsoft.com/office/officeart/2018/2/layout/IconCircleList"/>
    <dgm:cxn modelId="{07C18D3E-3389-424C-9CCC-CB9E3B85855D}" type="presParOf" srcId="{105A8F27-1BBA-4655-93C1-063D48B4F75A}" destId="{9D1EE531-68B0-4771-ABAD-D2B2CE674843}" srcOrd="3" destOrd="0" presId="urn:microsoft.com/office/officeart/2018/2/layout/IconCircleList"/>
    <dgm:cxn modelId="{423037C6-4448-445D-B2ED-71A12FF3E743}" type="presParOf" srcId="{E2C42536-0FC3-4983-B0BC-0D15F6C1B16D}" destId="{5EA00F7E-5527-4EEF-9428-DB7A2AADD388}" srcOrd="13" destOrd="0" presId="urn:microsoft.com/office/officeart/2018/2/layout/IconCircleList"/>
    <dgm:cxn modelId="{7820F969-A6A4-464C-AFBA-19D64DED56E2}" type="presParOf" srcId="{E2C42536-0FC3-4983-B0BC-0D15F6C1B16D}" destId="{BC6AF865-7798-4302-B890-FF4CC10F2959}" srcOrd="14" destOrd="0" presId="urn:microsoft.com/office/officeart/2018/2/layout/IconCircleList"/>
    <dgm:cxn modelId="{AA1E05A6-0468-47C8-A9FC-58CFF89E1857}" type="presParOf" srcId="{BC6AF865-7798-4302-B890-FF4CC10F2959}" destId="{41728145-EE78-49F8-812F-3B618E0ED908}" srcOrd="0" destOrd="0" presId="urn:microsoft.com/office/officeart/2018/2/layout/IconCircleList"/>
    <dgm:cxn modelId="{9F1FC6EA-89FA-46A0-B667-83F2CE1A90F5}" type="presParOf" srcId="{BC6AF865-7798-4302-B890-FF4CC10F2959}" destId="{F2D411F2-D997-4BCB-B9C9-F1972CCF39FC}" srcOrd="1" destOrd="0" presId="urn:microsoft.com/office/officeart/2018/2/layout/IconCircleList"/>
    <dgm:cxn modelId="{7ADDEC86-A526-47A6-91B1-62582B4E3582}" type="presParOf" srcId="{BC6AF865-7798-4302-B890-FF4CC10F2959}" destId="{4200F17A-A712-4B2B-B705-7AD32906B473}" srcOrd="2" destOrd="0" presId="urn:microsoft.com/office/officeart/2018/2/layout/IconCircleList"/>
    <dgm:cxn modelId="{FFF04B31-C5D0-4FB4-95F5-DBC9CDC462AF}" type="presParOf" srcId="{BC6AF865-7798-4302-B890-FF4CC10F2959}" destId="{8CED8895-867F-4DB2-AD1B-BF83CCA44B45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DBB49-7E9A-4C88-826D-DDFB03194DC2}">
      <dsp:nvSpPr>
        <dsp:cNvPr id="0" name=""/>
        <dsp:cNvSpPr/>
      </dsp:nvSpPr>
      <dsp:spPr>
        <a:xfrm>
          <a:off x="5655220" y="4073115"/>
          <a:ext cx="3576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691" y="45720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CB5E2-E328-42E9-A5B3-781D786A37ED}">
      <dsp:nvSpPr>
        <dsp:cNvPr id="0" name=""/>
        <dsp:cNvSpPr/>
      </dsp:nvSpPr>
      <dsp:spPr>
        <a:xfrm>
          <a:off x="2513670" y="2183457"/>
          <a:ext cx="1052632" cy="193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3786" y="0"/>
              </a:lnTo>
              <a:lnTo>
                <a:pt x="873786" y="1935377"/>
              </a:lnTo>
              <a:lnTo>
                <a:pt x="1052632" y="1935377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35F84-2EE1-41F9-9516-B36CF40A304F}">
      <dsp:nvSpPr>
        <dsp:cNvPr id="0" name=""/>
        <dsp:cNvSpPr/>
      </dsp:nvSpPr>
      <dsp:spPr>
        <a:xfrm>
          <a:off x="2513670" y="2183457"/>
          <a:ext cx="1052632" cy="1166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3786" y="0"/>
              </a:lnTo>
              <a:lnTo>
                <a:pt x="873786" y="1166340"/>
              </a:lnTo>
              <a:lnTo>
                <a:pt x="1052632" y="1166340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9A635-CD33-4990-AF35-7ED4D2800196}">
      <dsp:nvSpPr>
        <dsp:cNvPr id="0" name=""/>
        <dsp:cNvSpPr/>
      </dsp:nvSpPr>
      <dsp:spPr>
        <a:xfrm>
          <a:off x="2513670" y="2183457"/>
          <a:ext cx="1052632" cy="39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3786" y="0"/>
              </a:lnTo>
              <a:lnTo>
                <a:pt x="873786" y="397304"/>
              </a:lnTo>
              <a:lnTo>
                <a:pt x="1052632" y="397304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099ED-4F81-4B1C-8E7C-64E7CA0A6D93}">
      <dsp:nvSpPr>
        <dsp:cNvPr id="0" name=""/>
        <dsp:cNvSpPr/>
      </dsp:nvSpPr>
      <dsp:spPr>
        <a:xfrm>
          <a:off x="2513670" y="1811725"/>
          <a:ext cx="1052632" cy="371732"/>
        </a:xfrm>
        <a:custGeom>
          <a:avLst/>
          <a:gdLst/>
          <a:ahLst/>
          <a:cxnLst/>
          <a:rect l="0" t="0" r="0" b="0"/>
          <a:pathLst>
            <a:path>
              <a:moveTo>
                <a:pt x="0" y="371732"/>
              </a:moveTo>
              <a:lnTo>
                <a:pt x="873786" y="371732"/>
              </a:lnTo>
              <a:lnTo>
                <a:pt x="873786" y="0"/>
              </a:lnTo>
              <a:lnTo>
                <a:pt x="1052632" y="0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3C098-AD32-40BC-B92A-C259A96A37FE}">
      <dsp:nvSpPr>
        <dsp:cNvPr id="0" name=""/>
        <dsp:cNvSpPr/>
      </dsp:nvSpPr>
      <dsp:spPr>
        <a:xfrm>
          <a:off x="2513670" y="1042689"/>
          <a:ext cx="1052632" cy="1140768"/>
        </a:xfrm>
        <a:custGeom>
          <a:avLst/>
          <a:gdLst/>
          <a:ahLst/>
          <a:cxnLst/>
          <a:rect l="0" t="0" r="0" b="0"/>
          <a:pathLst>
            <a:path>
              <a:moveTo>
                <a:pt x="0" y="1140768"/>
              </a:moveTo>
              <a:lnTo>
                <a:pt x="873786" y="1140768"/>
              </a:lnTo>
              <a:lnTo>
                <a:pt x="873786" y="0"/>
              </a:lnTo>
              <a:lnTo>
                <a:pt x="1052632" y="0"/>
              </a:lnTo>
            </a:path>
          </a:pathLst>
        </a:cu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FDE99-F07A-4B96-876D-56C9AF8B2132}">
      <dsp:nvSpPr>
        <dsp:cNvPr id="0" name=""/>
        <dsp:cNvSpPr/>
      </dsp:nvSpPr>
      <dsp:spPr>
        <a:xfrm>
          <a:off x="2513670" y="273652"/>
          <a:ext cx="1052632" cy="1909805"/>
        </a:xfrm>
        <a:custGeom>
          <a:avLst/>
          <a:gdLst/>
          <a:ahLst/>
          <a:cxnLst/>
          <a:rect l="0" t="0" r="0" b="0"/>
          <a:pathLst>
            <a:path>
              <a:moveTo>
                <a:pt x="0" y="1909805"/>
              </a:moveTo>
              <a:lnTo>
                <a:pt x="873786" y="1909805"/>
              </a:lnTo>
              <a:lnTo>
                <a:pt x="873786" y="0"/>
              </a:lnTo>
              <a:lnTo>
                <a:pt x="1052632" y="0"/>
              </a:lnTo>
            </a:path>
          </a:pathLst>
        </a:custGeom>
        <a:noFill/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2940-14E2-4CB4-A655-478A916BF61B}">
      <dsp:nvSpPr>
        <dsp:cNvPr id="0" name=""/>
        <dsp:cNvSpPr/>
      </dsp:nvSpPr>
      <dsp:spPr>
        <a:xfrm>
          <a:off x="71550" y="1413791"/>
          <a:ext cx="2442120" cy="1539332"/>
        </a:xfrm>
        <a:prstGeom prst="rect">
          <a:avLst/>
        </a:prstGeom>
        <a:solidFill>
          <a:srgbClr val="FFBA2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Desarrollar en Extremadura actividades de:</a:t>
          </a:r>
          <a:endParaRPr lang="es-ES_tradnl" sz="2000" kern="1200" dirty="0"/>
        </a:p>
      </dsp:txBody>
      <dsp:txXfrm>
        <a:off x="71550" y="1413791"/>
        <a:ext cx="2442120" cy="1539332"/>
      </dsp:txXfrm>
    </dsp:sp>
    <dsp:sp modelId="{F9F24C85-A032-4808-9805-765ED3A01131}">
      <dsp:nvSpPr>
        <dsp:cNvPr id="0" name=""/>
        <dsp:cNvSpPr/>
      </dsp:nvSpPr>
      <dsp:spPr>
        <a:xfrm>
          <a:off x="3566302" y="912"/>
          <a:ext cx="2087522" cy="545479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Transformación</a:t>
          </a:r>
          <a:endParaRPr lang="es-ES_tradnl" sz="1500" kern="1200" dirty="0"/>
        </a:p>
      </dsp:txBody>
      <dsp:txXfrm>
        <a:off x="3566302" y="912"/>
        <a:ext cx="2087522" cy="545479"/>
      </dsp:txXfrm>
    </dsp:sp>
    <dsp:sp modelId="{1D3346C3-6F6F-43FE-B283-FD5E9272C930}">
      <dsp:nvSpPr>
        <dsp:cNvPr id="0" name=""/>
        <dsp:cNvSpPr/>
      </dsp:nvSpPr>
      <dsp:spPr>
        <a:xfrm>
          <a:off x="3566302" y="769949"/>
          <a:ext cx="2088917" cy="545479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Fabricación</a:t>
          </a:r>
          <a:endParaRPr lang="es-ES_tradnl" sz="1800" kern="1200" dirty="0"/>
        </a:p>
      </dsp:txBody>
      <dsp:txXfrm>
        <a:off x="3566302" y="769949"/>
        <a:ext cx="2088917" cy="545479"/>
      </dsp:txXfrm>
    </dsp:sp>
    <dsp:sp modelId="{66C3265C-37F8-4B42-93C7-1C61990E136D}">
      <dsp:nvSpPr>
        <dsp:cNvPr id="0" name=""/>
        <dsp:cNvSpPr/>
      </dsp:nvSpPr>
      <dsp:spPr>
        <a:xfrm>
          <a:off x="3566302" y="1538986"/>
          <a:ext cx="2088917" cy="545479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Construcción</a:t>
          </a:r>
          <a:endParaRPr lang="es-ES_tradnl" sz="1800" kern="1200" dirty="0"/>
        </a:p>
      </dsp:txBody>
      <dsp:txXfrm>
        <a:off x="3566302" y="1538986"/>
        <a:ext cx="2088917" cy="545479"/>
      </dsp:txXfrm>
    </dsp:sp>
    <dsp:sp modelId="{FBCE7732-6596-4364-A589-AEAA53FB345B}">
      <dsp:nvSpPr>
        <dsp:cNvPr id="0" name=""/>
        <dsp:cNvSpPr/>
      </dsp:nvSpPr>
      <dsp:spPr>
        <a:xfrm>
          <a:off x="3566302" y="2308022"/>
          <a:ext cx="2088917" cy="545479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Instalación</a:t>
          </a:r>
          <a:endParaRPr lang="es-ES_tradnl" sz="1800" kern="1200" dirty="0"/>
        </a:p>
      </dsp:txBody>
      <dsp:txXfrm>
        <a:off x="3566302" y="2308022"/>
        <a:ext cx="2088917" cy="545479"/>
      </dsp:txXfrm>
    </dsp:sp>
    <dsp:sp modelId="{1EB9B3B6-81C3-4B40-9DF2-9E03C346387B}">
      <dsp:nvSpPr>
        <dsp:cNvPr id="0" name=""/>
        <dsp:cNvSpPr/>
      </dsp:nvSpPr>
      <dsp:spPr>
        <a:xfrm>
          <a:off x="3566302" y="3077059"/>
          <a:ext cx="2088917" cy="545479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Producción</a:t>
          </a:r>
          <a:endParaRPr lang="es-ES_tradnl" sz="1800" kern="1200" dirty="0"/>
        </a:p>
      </dsp:txBody>
      <dsp:txXfrm>
        <a:off x="3566302" y="3077059"/>
        <a:ext cx="2088917" cy="545479"/>
      </dsp:txXfrm>
    </dsp:sp>
    <dsp:sp modelId="{0CC76A2F-FE54-45D4-89E0-6E03852898F5}">
      <dsp:nvSpPr>
        <dsp:cNvPr id="0" name=""/>
        <dsp:cNvSpPr/>
      </dsp:nvSpPr>
      <dsp:spPr>
        <a:xfrm>
          <a:off x="3566302" y="3846095"/>
          <a:ext cx="2088917" cy="545479"/>
        </a:xfrm>
        <a:prstGeom prst="rect">
          <a:avLst/>
        </a:prstGeom>
        <a:solidFill>
          <a:srgbClr val="FFCC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Servicio</a:t>
          </a:r>
          <a:endParaRPr lang="es-ES_tradnl" sz="1800" kern="1200" dirty="0"/>
        </a:p>
      </dsp:txBody>
      <dsp:txXfrm>
        <a:off x="3566302" y="3846095"/>
        <a:ext cx="2088917" cy="545479"/>
      </dsp:txXfrm>
    </dsp:sp>
    <dsp:sp modelId="{F076F4B3-2654-41A0-8B8B-DAB36E1D0DEF}">
      <dsp:nvSpPr>
        <dsp:cNvPr id="0" name=""/>
        <dsp:cNvSpPr/>
      </dsp:nvSpPr>
      <dsp:spPr>
        <a:xfrm>
          <a:off x="6012911" y="3846095"/>
          <a:ext cx="1788457" cy="545479"/>
        </a:xfrm>
        <a:prstGeom prst="rect">
          <a:avLst/>
        </a:prstGeom>
        <a:solidFill>
          <a:srgbClr val="FFDA8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Excluido intermediación</a:t>
          </a:r>
          <a:endParaRPr lang="es-ES_tradnl" sz="1800" kern="1200" dirty="0"/>
        </a:p>
      </dsp:txBody>
      <dsp:txXfrm>
        <a:off x="6012911" y="3846095"/>
        <a:ext cx="1788457" cy="545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1EF3F-B634-4592-9055-C1B746BA107B}">
      <dsp:nvSpPr>
        <dsp:cNvPr id="0" name=""/>
        <dsp:cNvSpPr/>
      </dsp:nvSpPr>
      <dsp:spPr>
        <a:xfrm>
          <a:off x="218026" y="37366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37560-40CD-4897-ACC3-972CE2C3253E}">
      <dsp:nvSpPr>
        <dsp:cNvPr id="0" name=""/>
        <dsp:cNvSpPr/>
      </dsp:nvSpPr>
      <dsp:spPr>
        <a:xfrm>
          <a:off x="319596" y="164374"/>
          <a:ext cx="350784" cy="350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A293A-E054-4F67-BADC-EA8EBDCE29A4}">
      <dsp:nvSpPr>
        <dsp:cNvPr id="0" name=""/>
        <dsp:cNvSpPr/>
      </dsp:nvSpPr>
      <dsp:spPr>
        <a:xfrm>
          <a:off x="952427" y="37366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/>
            <a:t>Anexo III Solicitud liquidación </a:t>
          </a:r>
          <a:endParaRPr lang="en-US" sz="1100" kern="1200"/>
        </a:p>
      </dsp:txBody>
      <dsp:txXfrm>
        <a:off x="952427" y="37366"/>
        <a:ext cx="1425599" cy="604800"/>
      </dsp:txXfrm>
    </dsp:sp>
    <dsp:sp modelId="{88487FF7-957E-46A6-9871-2742644CDE98}">
      <dsp:nvSpPr>
        <dsp:cNvPr id="0" name=""/>
        <dsp:cNvSpPr/>
      </dsp:nvSpPr>
      <dsp:spPr>
        <a:xfrm>
          <a:off x="2626427" y="37366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2E087-007A-4D12-9578-CCF0C231D890}">
      <dsp:nvSpPr>
        <dsp:cNvPr id="0" name=""/>
        <dsp:cNvSpPr/>
      </dsp:nvSpPr>
      <dsp:spPr>
        <a:xfrm>
          <a:off x="2753435" y="164374"/>
          <a:ext cx="350784" cy="350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7A341-E837-430C-840C-ED57AC4AB15E}">
      <dsp:nvSpPr>
        <dsp:cNvPr id="0" name=""/>
        <dsp:cNvSpPr/>
      </dsp:nvSpPr>
      <dsp:spPr>
        <a:xfrm>
          <a:off x="3360827" y="37366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/>
            <a:t>Publicidad de la cofinanciación de los Fondos Europeos</a:t>
          </a:r>
          <a:endParaRPr lang="en-US" sz="1100" kern="1200"/>
        </a:p>
      </dsp:txBody>
      <dsp:txXfrm>
        <a:off x="3360827" y="37366"/>
        <a:ext cx="1425599" cy="604800"/>
      </dsp:txXfrm>
    </dsp:sp>
    <dsp:sp modelId="{FF03B136-4354-4874-AB1D-E6583A85B172}">
      <dsp:nvSpPr>
        <dsp:cNvPr id="0" name=""/>
        <dsp:cNvSpPr/>
      </dsp:nvSpPr>
      <dsp:spPr>
        <a:xfrm>
          <a:off x="5034827" y="37366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BB807-FC07-4721-9761-5A8FCAC74535}">
      <dsp:nvSpPr>
        <dsp:cNvPr id="0" name=""/>
        <dsp:cNvSpPr/>
      </dsp:nvSpPr>
      <dsp:spPr>
        <a:xfrm>
          <a:off x="5161835" y="164374"/>
          <a:ext cx="350784" cy="350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A4EAE-B77F-4A1C-8B83-C778B6E2C509}">
      <dsp:nvSpPr>
        <dsp:cNvPr id="0" name=""/>
        <dsp:cNvSpPr/>
      </dsp:nvSpPr>
      <dsp:spPr>
        <a:xfrm>
          <a:off x="5769227" y="37366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/>
            <a:t>Facturas y su correspondiente justificante de pago</a:t>
          </a:r>
          <a:endParaRPr lang="en-US" sz="1100" kern="1200"/>
        </a:p>
      </dsp:txBody>
      <dsp:txXfrm>
        <a:off x="5769227" y="37366"/>
        <a:ext cx="1425599" cy="604800"/>
      </dsp:txXfrm>
    </dsp:sp>
    <dsp:sp modelId="{275310BA-1897-4CA5-AEC8-BFC1820C8538}">
      <dsp:nvSpPr>
        <dsp:cNvPr id="0" name=""/>
        <dsp:cNvSpPr/>
      </dsp:nvSpPr>
      <dsp:spPr>
        <a:xfrm>
          <a:off x="218026" y="1128760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5C940-D3C2-4F0C-937D-586DEF6EDE62}">
      <dsp:nvSpPr>
        <dsp:cNvPr id="0" name=""/>
        <dsp:cNvSpPr/>
      </dsp:nvSpPr>
      <dsp:spPr>
        <a:xfrm>
          <a:off x="345035" y="1255768"/>
          <a:ext cx="350784" cy="350784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721D3-7902-4FA1-943E-5D581CC6E4AC}">
      <dsp:nvSpPr>
        <dsp:cNvPr id="0" name=""/>
        <dsp:cNvSpPr/>
      </dsp:nvSpPr>
      <dsp:spPr>
        <a:xfrm>
          <a:off x="952427" y="112876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/>
            <a:t>Certificado de expositor emitido por el organizador del evento</a:t>
          </a:r>
          <a:endParaRPr lang="en-US" sz="1100" kern="1200"/>
        </a:p>
      </dsp:txBody>
      <dsp:txXfrm>
        <a:off x="952427" y="1128760"/>
        <a:ext cx="1425599" cy="604800"/>
      </dsp:txXfrm>
    </dsp:sp>
    <dsp:sp modelId="{A8076F6C-83BD-415A-99D3-459EBDF6FC6A}">
      <dsp:nvSpPr>
        <dsp:cNvPr id="0" name=""/>
        <dsp:cNvSpPr/>
      </dsp:nvSpPr>
      <dsp:spPr>
        <a:xfrm>
          <a:off x="2626427" y="1128760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37135-3384-48AF-B6E2-B5CFFCA86B22}">
      <dsp:nvSpPr>
        <dsp:cNvPr id="0" name=""/>
        <dsp:cNvSpPr/>
      </dsp:nvSpPr>
      <dsp:spPr>
        <a:xfrm>
          <a:off x="2753435" y="1255768"/>
          <a:ext cx="350784" cy="3507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4796A-CF0E-441C-A147-FE403C620431}">
      <dsp:nvSpPr>
        <dsp:cNvPr id="0" name=""/>
        <dsp:cNvSpPr/>
      </dsp:nvSpPr>
      <dsp:spPr>
        <a:xfrm>
          <a:off x="3360827" y="112876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/>
            <a:t>Tarjetas de embarque de los desplazamientos realizados en avión o barco</a:t>
          </a:r>
          <a:endParaRPr lang="en-US" sz="1100" kern="1200"/>
        </a:p>
      </dsp:txBody>
      <dsp:txXfrm>
        <a:off x="3360827" y="1128760"/>
        <a:ext cx="1425599" cy="604800"/>
      </dsp:txXfrm>
    </dsp:sp>
    <dsp:sp modelId="{ECD6584C-9E4F-465A-8A92-F1955BE54CE5}">
      <dsp:nvSpPr>
        <dsp:cNvPr id="0" name=""/>
        <dsp:cNvSpPr/>
      </dsp:nvSpPr>
      <dsp:spPr>
        <a:xfrm>
          <a:off x="5034827" y="1128760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28457-2AA2-4C15-9DBA-F01B0165FD4E}">
      <dsp:nvSpPr>
        <dsp:cNvPr id="0" name=""/>
        <dsp:cNvSpPr/>
      </dsp:nvSpPr>
      <dsp:spPr>
        <a:xfrm>
          <a:off x="5161835" y="1255768"/>
          <a:ext cx="350784" cy="3507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8FE37-7115-4D8D-8D19-AF6859756441}">
      <dsp:nvSpPr>
        <dsp:cNvPr id="0" name=""/>
        <dsp:cNvSpPr/>
      </dsp:nvSpPr>
      <dsp:spPr>
        <a:xfrm>
          <a:off x="5769227" y="112876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/>
            <a:t>Facturas de alojamiento correspondientes a los días de duración del evento</a:t>
          </a:r>
          <a:endParaRPr lang="en-US" sz="1100" kern="1200"/>
        </a:p>
      </dsp:txBody>
      <dsp:txXfrm>
        <a:off x="5769227" y="1128760"/>
        <a:ext cx="1425599" cy="604800"/>
      </dsp:txXfrm>
    </dsp:sp>
    <dsp:sp modelId="{10E09147-1534-4D83-8F1B-33B46D1D1537}">
      <dsp:nvSpPr>
        <dsp:cNvPr id="0" name=""/>
        <dsp:cNvSpPr/>
      </dsp:nvSpPr>
      <dsp:spPr>
        <a:xfrm>
          <a:off x="218026" y="2220155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E42AA-DC81-47AC-877E-1AE1B1B9629C}">
      <dsp:nvSpPr>
        <dsp:cNvPr id="0" name=""/>
        <dsp:cNvSpPr/>
      </dsp:nvSpPr>
      <dsp:spPr>
        <a:xfrm rot="20611903" flipV="1">
          <a:off x="937837" y="1803557"/>
          <a:ext cx="361023" cy="339671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EE531-68B0-4771-ABAD-D2B2CE674843}">
      <dsp:nvSpPr>
        <dsp:cNvPr id="0" name=""/>
        <dsp:cNvSpPr/>
      </dsp:nvSpPr>
      <dsp:spPr>
        <a:xfrm>
          <a:off x="952427" y="222015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/>
            <a:t>En el caso de gasto de transporte será necesario presentar la carta de porte </a:t>
          </a:r>
          <a:endParaRPr lang="en-US" sz="1100" kern="1200"/>
        </a:p>
      </dsp:txBody>
      <dsp:txXfrm>
        <a:off x="952427" y="2220155"/>
        <a:ext cx="1425599" cy="604800"/>
      </dsp:txXfrm>
    </dsp:sp>
    <dsp:sp modelId="{41728145-EE78-49F8-812F-3B618E0ED908}">
      <dsp:nvSpPr>
        <dsp:cNvPr id="0" name=""/>
        <dsp:cNvSpPr/>
      </dsp:nvSpPr>
      <dsp:spPr>
        <a:xfrm>
          <a:off x="2626427" y="2220155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411F2-D997-4BCB-B9C9-F1972CCF39FC}">
      <dsp:nvSpPr>
        <dsp:cNvPr id="0" name=""/>
        <dsp:cNvSpPr/>
      </dsp:nvSpPr>
      <dsp:spPr>
        <a:xfrm>
          <a:off x="2747520" y="2343726"/>
          <a:ext cx="350784" cy="3507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8895-867F-4DB2-AD1B-BF83CCA44B45}">
      <dsp:nvSpPr>
        <dsp:cNvPr id="0" name=""/>
        <dsp:cNvSpPr/>
      </dsp:nvSpPr>
      <dsp:spPr>
        <a:xfrm>
          <a:off x="3360827" y="2220155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dirty="0"/>
            <a:t>En el  caso de material promocional, muestras del material promocional </a:t>
          </a:r>
          <a:endParaRPr lang="en-US" sz="1100" kern="1200" dirty="0"/>
        </a:p>
      </dsp:txBody>
      <dsp:txXfrm>
        <a:off x="3360827" y="2220155"/>
        <a:ext cx="1425599" cy="6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6D88-C6DE-4AB5-8B2E-10339418F79C}" type="datetimeFigureOut">
              <a:rPr lang="es-ES_tradnl" smtClean="0"/>
              <a:t>06/05/2024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C1B1-0BE5-4C7F-8E7E-EDDF8DC921F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642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3">
            <a:extLst>
              <a:ext uri="{FF2B5EF4-FFF2-40B4-BE49-F238E27FC236}">
                <a16:creationId xmlns:a16="http://schemas.microsoft.com/office/drawing/2014/main" id="{BF74027B-A17C-EE9E-A65E-D31FD1637A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7038" algn="l"/>
                <a:tab pos="857250" algn="l"/>
                <a:tab pos="1287463" algn="l"/>
                <a:tab pos="1717675" algn="l"/>
                <a:tab pos="2147888" algn="l"/>
                <a:tab pos="2578100" algn="l"/>
                <a:tab pos="3008313" algn="l"/>
                <a:tab pos="3438525" algn="l"/>
                <a:tab pos="3868738" algn="l"/>
                <a:tab pos="4298950" algn="l"/>
                <a:tab pos="4729163" algn="l"/>
                <a:tab pos="5159375" algn="l"/>
                <a:tab pos="5589588" algn="l"/>
                <a:tab pos="6019800" algn="l"/>
                <a:tab pos="6450013" algn="l"/>
                <a:tab pos="6880225" algn="l"/>
                <a:tab pos="7310438" algn="l"/>
                <a:tab pos="7740650" algn="l"/>
                <a:tab pos="8169275" algn="l"/>
                <a:tab pos="85994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C8AB90-0C6C-49D5-A4F8-135F50FE8B51}" type="slidenum">
              <a:rPr lang="es-ES" altLang="es-ES" sz="11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100">
              <a:latin typeface="Calibri" panose="020F050202020403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454B26A-672B-496A-9162-03204C57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28163"/>
            <a:ext cx="28813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647" tIns="45496" rIns="90647" bIns="4549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36E7FC-A999-4AB3-AF14-15328F48E3D1}" type="slidenum">
              <a:rPr lang="es-E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4240F243-0477-01D1-D02F-DEB4E4FAB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28163"/>
            <a:ext cx="2882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647" tIns="45496" rIns="90647" bIns="4549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3B9018-6A21-41E7-AF4D-2BF0B07BB56A}" type="slidenum">
              <a:rPr lang="es-E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11BE4239-16CF-AF58-E925-C372864DA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742950"/>
            <a:ext cx="4808538" cy="37242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474B878F-E7D2-BE88-5187-18C14B63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714875"/>
            <a:ext cx="532923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545" tIns="43772" rIns="87545" bIns="4377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8199" name="Text Box 5">
            <a:extLst>
              <a:ext uri="{FF2B5EF4-FFF2-40B4-BE49-F238E27FC236}">
                <a16:creationId xmlns:a16="http://schemas.microsoft.com/office/drawing/2014/main" id="{9A9AD1D7-37AD-0668-56D2-05C06920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647" tIns="45496" rIns="90647" bIns="45496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C826CA-9C6C-438A-9737-ACD4A2AC5C7D}" type="slidenum">
              <a:rPr lang="es-E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332A081-F16D-8C91-8CD8-5B9F402097D5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BC156FBA-C0E7-876A-6986-A4BA5F3D4D5F}"/>
              </a:ext>
            </a:extLst>
          </p:cNvPr>
          <p:cNvCxnSpPr/>
          <p:nvPr/>
        </p:nvCxnSpPr>
        <p:spPr>
          <a:xfrm>
            <a:off x="1979084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09F1567-140C-10D1-F348-AB103571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DEDA0D-4FC8-DFAA-2721-F6440C8A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A95639-075C-84D5-F0D3-030E74FF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FA1A0-509B-4819-A56F-5FCAA29073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500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A605F-F4DA-4CD2-086A-4B6F4ACE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26E34-2D1D-F497-19DA-AFE018A8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0D51-6222-0E43-C544-DF257320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67A58-8CCE-4941-BB17-B0E1D9EB77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954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7BA6C-731F-34A9-7855-2174ED3E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3BDCC-C851-FB6D-AFF2-0E41A1BF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E043-3640-57A5-AC19-0D34362E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79F05-4B1D-4A6F-9137-13F2F8AADE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870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128589"/>
            <a:ext cx="10852151" cy="13731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2994F3-3ACE-519F-EDA9-6C3858D745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B2688E-2F7E-2911-4899-48C8458F31F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77462B-5688-4F1D-9C28-27279027965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739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7959C-059F-B656-FCC8-93898631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9585F-D057-78A6-2F64-7A77F795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EAB35-C89B-9C81-542B-43441CDF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984DB-4B52-45F6-8DFB-FD3E80BC681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1839460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D00A1180-B2B9-BC1D-2ED2-3825BA99EB23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A5D41-96AA-FE61-4D15-CAF85269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81EA1D-016A-71AB-3571-0AA41603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4BE01C-7316-ABA4-1809-408F63CE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EC4FA-6AD1-416D-A45E-55FD0914E41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01428D-0F0E-E2C3-FBF6-84EE7B63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133F-37D9-E246-6364-66C63A6F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3587-598C-7698-F761-34F59CD0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1C005-76E1-44D3-89D2-FB9B5CE49BD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49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01B2F4-BFD0-0295-7B88-87893D53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C2921D-03C8-6C01-D11C-B55B4790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2E1FFC-D8E1-18E7-BB6B-8B1EDE12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6098-8CF9-4600-AD75-931B0ACB34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83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FD1C46-3148-8EDF-FD8F-125963AC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2E1792-E94A-5E81-3FFE-C48A2B9E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8722AE-FBBE-6D1E-ECA4-CCB0D9E7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5F1F-7EBC-4FCD-A1F9-246EEC57379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902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349371-EC60-F8D8-6819-54058AF4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0CDA1A-DE19-BB93-C118-06DBEB73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B45938-E263-3036-B38A-04F57CB9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37D74-4737-4514-AB68-426A0B0DA7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60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693494-606D-C6D9-E415-DC06A640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40B504-ADBD-3C04-0CEE-3A87E644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B089D-7BAC-766D-8FBE-9E7D6B4E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E8EF0-B366-433D-80E4-0A8BF0E7AD1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014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71884A-BDD9-A8D2-F65E-E67EC8CC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6DBAAB-2C55-7F6C-0CFF-981E220C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7BCE9-0ED3-74FE-C0C6-E849EE87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58A-0E85-43AE-8541-1D57D508418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470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5DA185-381D-FDFE-C0AA-02D452961CFA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F2E1F74-C2DE-DD62-6A60-F1218CA340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43001" y="609601"/>
            <a:ext cx="987636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5603443-1F93-557D-F494-BECEF3BB75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520A-C23D-575E-7E87-AA779AC99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9"/>
            <a:ext cx="232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s-ES" altLang="es-ES"/>
              <a:t>07/05/13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FCEF-E4E0-9C26-1282-EA974C891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9"/>
            <a:ext cx="4718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FF94-20C2-A863-41EA-6E6794536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268" y="6224589"/>
            <a:ext cx="17060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8079656-122F-4BF2-ADAD-0160BC256880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3" r:id="rId2"/>
    <p:sldLayoutId id="214748377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4" r:id="rId12"/>
  </p:sldLayoutIdLst>
  <p:hf sldNum="0"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ntaex.es/w/0611522?inheritRedirect=tru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EC7D7FD8-2C83-92AE-B896-F32FB7E8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4" b="3864"/>
          <a:stretch>
            <a:fillRect/>
          </a:stretch>
        </p:blipFill>
        <p:spPr bwMode="auto">
          <a:xfrm>
            <a:off x="6675438" y="1484313"/>
            <a:ext cx="3992562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5654" b="38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398FBDB1-8A82-5569-AA4A-0F7B44810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1"/>
            <a:ext cx="11868150" cy="6607174"/>
          </a:xfrm>
          <a:prstGeom prst="rect">
            <a:avLst/>
          </a:prstGeom>
          <a:solidFill>
            <a:srgbClr val="D7E4BD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984C040-8906-B295-8C80-689CCAF6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6669"/>
            <a:ext cx="5257800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es-ES" altLang="es-ES" sz="2800" b="1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es-ES" alt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chemeClr val="accent1">
                      <a:lumMod val="75000"/>
                    </a:schemeClr>
                  </a:outerShdw>
                </a:effectLst>
                <a:latin typeface="+mj-lt"/>
              </a:rPr>
              <a:t>AYUDAS  PARA LA INTERNACIONALIZACIÓN DE LA EMPRESA EXTREMEÑA Y LA MEJORA DE LAS CONDICIONES DE COMERCIALIZACIÓN EXTERIOR </a:t>
            </a:r>
          </a:p>
          <a:p>
            <a:pPr algn="just" eaLnBrk="1" hangingPunct="1">
              <a:buSzPct val="100000"/>
              <a:defRPr/>
            </a:pPr>
            <a:endParaRPr lang="es-ES" altLang="es-ES" sz="2800" b="1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endParaRPr lang="es-ES" altLang="es-ES" sz="2800" b="1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99FDFF39-51BC-FB88-7E44-40F75376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EC9F9564-0499-C2BF-5D72-61C0FE65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059" y="4418162"/>
            <a:ext cx="4108450" cy="766762"/>
          </a:xfrm>
          <a:prstGeom prst="rect">
            <a:avLst/>
          </a:prstGeom>
          <a:solidFill>
            <a:srgbClr val="7DA647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fr-FR" altLang="es-ES" sz="2200" b="1" dirty="0">
                <a:solidFill>
                  <a:srgbClr val="FFFFFF"/>
                </a:solidFill>
              </a:rPr>
              <a:t>JORNADA INFORMATIVA</a:t>
            </a:r>
          </a:p>
          <a:p>
            <a:pPr algn="ctr" eaLnBrk="1" hangingPunct="1">
              <a:buSzPct val="100000"/>
            </a:pPr>
            <a:endParaRPr lang="fr-FR" altLang="es-ES" sz="2200" b="1" dirty="0">
              <a:solidFill>
                <a:srgbClr val="FFFFFF"/>
              </a:solidFill>
            </a:endParaRPr>
          </a:p>
        </p:txBody>
      </p:sp>
      <p:sp>
        <p:nvSpPr>
          <p:cNvPr id="7176" name="Rectangle 15">
            <a:extLst>
              <a:ext uri="{FF2B5EF4-FFF2-40B4-BE49-F238E27FC236}">
                <a16:creationId xmlns:a16="http://schemas.microsoft.com/office/drawing/2014/main" id="{D514BB3E-4446-3759-5FF1-0E5A2761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6149975"/>
            <a:ext cx="9144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40A9214-47B4-178D-0249-D45B3ACD7E43}"/>
              </a:ext>
            </a:extLst>
          </p:cNvPr>
          <p:cNvGrpSpPr/>
          <p:nvPr/>
        </p:nvGrpSpPr>
        <p:grpSpPr>
          <a:xfrm>
            <a:off x="2769396" y="5603874"/>
            <a:ext cx="6993729" cy="638176"/>
            <a:chOff x="0" y="0"/>
            <a:chExt cx="6205855" cy="669290"/>
          </a:xfrm>
        </p:grpSpPr>
        <p:pic>
          <p:nvPicPr>
            <p:cNvPr id="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2282DE59-BBD3-203C-B26D-4708D2A56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225" y="85725"/>
              <a:ext cx="1744980" cy="370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n 4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5A08DBF5-AF40-1C38-0369-242C18E72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675"/>
              <a:ext cx="1987550" cy="416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4D0E9B00-B1AE-2FC9-FC36-975C5A81A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25" y="0"/>
              <a:ext cx="1929130" cy="6692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92240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uadroTexto 3">
            <a:extLst>
              <a:ext uri="{FF2B5EF4-FFF2-40B4-BE49-F238E27FC236}">
                <a16:creationId xmlns:a16="http://schemas.microsoft.com/office/drawing/2014/main" id="{5530D4AC-9D3E-F90B-DDFB-2F350F6A5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472" y="1264376"/>
            <a:ext cx="8278812" cy="467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b="1" dirty="0"/>
              <a:t>1.- Participación ferias comerciales internacionales de carácter internacional </a:t>
            </a:r>
            <a:r>
              <a:rPr lang="es-ES" altLang="es-ES" sz="1600" dirty="0"/>
              <a:t>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dirty="0"/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Derechos de inscripción.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Alquiler de la superficie de exposición.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Servicios feriales de contratación con el organizador de la feria.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Participación en actividades paralelas organizadas por la propia institución ferial que tengan lugar en el marco de la feria.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Alquiler de mobiliario y de equipos audiovisuales.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Montaje y desmontaje de stand.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Servicio de azafatas y de traducción e interpretación.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Transporte de muestras.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Desplazamiento, alojamiento y manutención.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Material promocional.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dirty="0"/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adroTexto 3">
            <a:extLst>
              <a:ext uri="{FF2B5EF4-FFF2-40B4-BE49-F238E27FC236}">
                <a16:creationId xmlns:a16="http://schemas.microsoft.com/office/drawing/2014/main" id="{679EB63B-547C-97DE-A1FF-A57FC4250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744" y="1033556"/>
            <a:ext cx="9036050" cy="5124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b="1" dirty="0"/>
              <a:t>2.- Misiones comerciales prospectivas y directas: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dirty="0"/>
              <a:t> 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Gastos de elaboración de agenda.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Alquiler de salones o espacios para la celebración de las reuniones o encuentros comerciales.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Desplazamiento, alojamiento y manutención.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Servicios de azafatas y de traducción e interpretación.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Transporte de muestras.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Alquiler de equipos audiovisuales.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dirty="0"/>
              <a:t> 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b="1" dirty="0"/>
              <a:t>3.- Misiones comerciales inversas: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Alquiler de salones o espacios para la celebración de las reuniones o encuentros comerciales.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Desplazamiento, alojamiento y manutención. 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Servicios de transporte colectivo específicamente contratados para la misión comercial.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Servicios de azafatas y de traducción e interpretación.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Alquiler de equipos audiovisuales.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66056E-F4D3-D265-A029-DC850ED1536E}"/>
              </a:ext>
            </a:extLst>
          </p:cNvPr>
          <p:cNvSpPr txBox="1"/>
          <p:nvPr/>
        </p:nvSpPr>
        <p:spPr>
          <a:xfrm>
            <a:off x="1732858" y="1640906"/>
            <a:ext cx="8569325" cy="287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50" b="1" dirty="0"/>
              <a:t>4.- Implantación en el exterior: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50" dirty="0"/>
              <a:t>  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sz="1500" dirty="0"/>
              <a:t>Asesoramiento  jurídico y  fiscal necesario para  la implantación en  el mercado  de destino.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sz="1500" dirty="0"/>
              <a:t>Constitución de  la estructura  societaria en  el  país de destino  (gastos de registro, licencias y autorizaciones, gastos notariales).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sz="1500" dirty="0"/>
              <a:t>Gastos de formalización de contratos  de intermediación comercial en el mercado de destino.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sz="1500" dirty="0"/>
              <a:t>Traducción  jurada de  documentos necesarios para la  constitución de la  estructura societaria en el país de destino.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434359F-A352-5DB1-A5ED-767A3E72DDD3}"/>
              </a:ext>
            </a:extLst>
          </p:cNvPr>
          <p:cNvSpPr txBox="1"/>
          <p:nvPr/>
        </p:nvSpPr>
        <p:spPr>
          <a:xfrm>
            <a:off x="1644081" y="1561006"/>
            <a:ext cx="8353425" cy="311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500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50" b="1" dirty="0"/>
              <a:t>5.- Registro  de  patentes y  marcas en  el  exterior,   así  como  homologaciones  y certificaciones necesarias para la comercialización internacional de los productos: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1550" b="1" dirty="0"/>
              <a:t> 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sz="1500" dirty="0"/>
              <a:t>Gastos de registro de patentes y marcas en el extranjero.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sz="1500" dirty="0"/>
              <a:t>Gastos de homologaciones y certificaciones de productos, así como otras certificaciones de conformidad de producto.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sz="1500" dirty="0"/>
              <a:t>Gastos de traducción jurada de aquellos documentos necesarios para obtener los registros de patentes y marcas o las homologaciones y certificaciones de productos.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sz="1500" dirty="0"/>
              <a:t>Gastos de traducción jurada de documentos relacionados con las especificaciones de producto.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uadroTexto 4">
            <a:extLst>
              <a:ext uri="{FF2B5EF4-FFF2-40B4-BE49-F238E27FC236}">
                <a16:creationId xmlns:a16="http://schemas.microsoft.com/office/drawing/2014/main" id="{B9822B0B-11C8-5365-D089-94CE210A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639" y="1259175"/>
            <a:ext cx="8426450" cy="47166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b="1" dirty="0"/>
              <a:t>6.- Licitaciones internacionales: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dirty="0"/>
              <a:t> 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Gastos derivados  de la  contratación de  servicios externos de consultoría en países de destino para la preparación y tramitación de la licitación.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Gastos  relativos  a  la  compra de  pliegos,  así como los gastos de  legalización  de documentos.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Traducción  de pliegos y ofertas  del idioma  español al  idioma de presentación  de la licitación.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Desplazamiento, alojamiento y manutención.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b="1" dirty="0"/>
              <a:t>7.- </a:t>
            </a:r>
            <a:r>
              <a:rPr lang="es-ES" altLang="es-ES" sz="1800" b="1" dirty="0"/>
              <a:t>Publicidad y acciones de promoción en el exterior: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800" dirty="0"/>
              <a:t> 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600" dirty="0"/>
              <a:t>Campañas publicitarias en medios de comunicación del mercado de destino (prensa escrita, radio y televisión).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600" dirty="0"/>
              <a:t>Publicidad realizada en catálogos de importadores/distribuidores</a:t>
            </a:r>
            <a:endParaRPr lang="es-ES" altLang="es-ES" sz="1600" b="1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b="1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uadroTexto 3">
            <a:extLst>
              <a:ext uri="{FF2B5EF4-FFF2-40B4-BE49-F238E27FC236}">
                <a16:creationId xmlns:a16="http://schemas.microsoft.com/office/drawing/2014/main" id="{B10FB4E8-D87B-582B-915C-AFC70B09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130084"/>
            <a:ext cx="8426450" cy="66402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b="1" dirty="0"/>
              <a:t>8.-</a:t>
            </a:r>
            <a:r>
              <a:rPr lang="es-ES" altLang="es-ES" sz="1500" dirty="0"/>
              <a:t>.</a:t>
            </a:r>
            <a:r>
              <a:rPr lang="es-ES" altLang="es-ES" sz="1600" b="1" dirty="0"/>
              <a:t> Presentaciones de productos, desfiles, demostraciones técnicas y talleres en vivo, así como otras acciones promocionales de carácter presencial en los mercados de destino: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dirty="0"/>
              <a:t> 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Alquiler de salones o espacios para la realización de la acción promocional.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Alquiler de equipos audiovisuales.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Servicios de azafata y de traducción e interpretación.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Transporte de muestras.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Otros servicios complementarios.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Desplazamiento, alojamiento y manutención.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Material promocional.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500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dirty="0"/>
              <a:t> 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600" b="1" dirty="0"/>
              <a:t>9.- Consultoría para la internacionalización digital y posicionamiento orgánico SEO internacional</a:t>
            </a:r>
            <a:r>
              <a:rPr lang="es-ES" altLang="es-ES" sz="1800" b="1" dirty="0"/>
              <a:t>: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Auditoría técnica SEO internacional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Consultoría para la internacionalización digital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500" dirty="0"/>
              <a:t>Gastos de asesoría jurídica y legal para la internacionalización digital.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es-ES" altLang="es-ES" sz="1800" b="1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800" b="1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800" dirty="0"/>
              <a:t> 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b="1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b="1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uadroTexto 4">
            <a:extLst>
              <a:ext uri="{FF2B5EF4-FFF2-40B4-BE49-F238E27FC236}">
                <a16:creationId xmlns:a16="http://schemas.microsoft.com/office/drawing/2014/main" id="{B9822B0B-11C8-5365-D089-94CE210A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639" y="1259175"/>
            <a:ext cx="8426450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000" b="1" dirty="0"/>
              <a:t>10.- Modificación, ampliación y reforma de la página web de la empresa</a:t>
            </a:r>
            <a:r>
              <a:rPr lang="es-ES" altLang="es-ES" sz="2000" dirty="0"/>
              <a:t> 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600" dirty="0"/>
              <a:t>Gasto de modificación, ampliación y reforma de la página web.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000" b="1" dirty="0"/>
              <a:t>11.- </a:t>
            </a:r>
            <a:r>
              <a:rPr lang="es-ES" altLang="es-ES" b="1" dirty="0"/>
              <a:t>Material promocional en formato digital enfocado a mercados exteriores. </a:t>
            </a:r>
            <a:endParaRPr lang="es-ES" altLang="es-ES" sz="1800" b="1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800" dirty="0"/>
              <a:t> 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600" dirty="0"/>
              <a:t>Gastos de elaboración, diseño y edición de material promocional en soporte digital </a:t>
            </a: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+mj-lt"/>
              <a:buAutoNum type="alphaLcParenR"/>
              <a:defRPr/>
            </a:pPr>
            <a:r>
              <a:rPr lang="es-ES" altLang="es-ES" sz="1600" dirty="0"/>
              <a:t>Edición y creación de videos para plataformas digitales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dirty="0"/>
          </a:p>
        </p:txBody>
      </p:sp>
    </p:spTree>
    <p:extLst>
      <p:ext uri="{BB962C8B-B14F-4D97-AF65-F5344CB8AC3E}">
        <p14:creationId xmlns:p14="http://schemas.microsoft.com/office/powerpoint/2010/main" val="69101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E0882DD-1E66-D5AA-CE0A-392460BA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24" y="186432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JUSTIFICACIÓN Y LIQUIDACIÓN</a:t>
            </a:r>
          </a:p>
        </p:txBody>
      </p:sp>
      <p:sp>
        <p:nvSpPr>
          <p:cNvPr id="31747" name="CuadroTexto 2">
            <a:extLst>
              <a:ext uri="{FF2B5EF4-FFF2-40B4-BE49-F238E27FC236}">
                <a16:creationId xmlns:a16="http://schemas.microsoft.com/office/drawing/2014/main" id="{97B4FDB0-072E-C767-D24D-28C3645A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700213"/>
            <a:ext cx="84963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es-ES" altLang="es-ES_tradnl" sz="1600" b="1" dirty="0">
              <a:solidFill>
                <a:schemeClr val="tx1"/>
              </a:solidFill>
            </a:endParaRPr>
          </a:p>
          <a:p>
            <a:pPr algn="just"/>
            <a:endParaRPr lang="es-ES" altLang="es-ES_tradnl" sz="1600" b="1" dirty="0">
              <a:solidFill>
                <a:schemeClr val="tx1"/>
              </a:solidFill>
            </a:endParaRPr>
          </a:p>
          <a:p>
            <a:pPr algn="just"/>
            <a:r>
              <a:rPr lang="es-ES" altLang="es-ES_tradnl" sz="1600" b="1" dirty="0">
                <a:solidFill>
                  <a:schemeClr val="tx1"/>
                </a:solidFill>
              </a:rPr>
              <a:t>PLAZO DE JUSTIFICACIÓN: </a:t>
            </a:r>
            <a:r>
              <a:rPr lang="es-ES" altLang="es-ES_tradnl" sz="1600" dirty="0">
                <a:solidFill>
                  <a:schemeClr val="tx1"/>
                </a:solidFill>
              </a:rPr>
              <a:t>La justificación y pago de la inversión (emisión y pago de facturas), se realizará como máximo en el plazo de un mes a partir del día siguiente de la recepción de la resolución de concesión de la ayuda, o desde el día siguiente a la finalización de la actividad. En todo caso, la justificación y pago de la inversión se realizará, a más tardar, el </a:t>
            </a:r>
            <a:r>
              <a:rPr lang="es-ES" altLang="es-ES_tradnl" sz="1600" b="1" dirty="0">
                <a:solidFill>
                  <a:schemeClr val="tx1"/>
                </a:solidFill>
              </a:rPr>
              <a:t>15/11/24</a:t>
            </a:r>
            <a:r>
              <a:rPr lang="es-ES" altLang="es-ES_tradnl" sz="1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altLang="es-ES_tradnl" sz="1600" b="1" dirty="0">
              <a:solidFill>
                <a:schemeClr val="tx1"/>
              </a:solidFill>
            </a:endParaRPr>
          </a:p>
          <a:p>
            <a:pPr algn="just"/>
            <a:endParaRPr lang="es-ES" altLang="es-ES_tradnl" sz="1600" b="1" dirty="0">
              <a:solidFill>
                <a:schemeClr val="tx1"/>
              </a:solidFill>
            </a:endParaRPr>
          </a:p>
          <a:p>
            <a:pPr algn="just"/>
            <a:r>
              <a:rPr lang="es-ES" altLang="es-ES_tradnl" sz="1600" b="1" dirty="0">
                <a:solidFill>
                  <a:schemeClr val="tx1"/>
                </a:solidFill>
              </a:rPr>
              <a:t>INVERSIÓN MÍNIMA JUSTIFICADA : </a:t>
            </a:r>
            <a:r>
              <a:rPr lang="es-ES" altLang="es-ES_tradnl" sz="1600" dirty="0">
                <a:solidFill>
                  <a:schemeClr val="tx1"/>
                </a:solidFill>
              </a:rPr>
              <a:t>Al menos el </a:t>
            </a:r>
            <a:r>
              <a:rPr lang="es-ES" altLang="es-ES_tradnl" sz="1600" b="1" dirty="0">
                <a:solidFill>
                  <a:schemeClr val="tx1"/>
                </a:solidFill>
              </a:rPr>
              <a:t>50% de la inversión aprobada como subvencionable</a:t>
            </a:r>
            <a:r>
              <a:rPr lang="es-ES" altLang="es-ES_tradnl" sz="1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altLang="es-ES_tradn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7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E0882DD-1E66-D5AA-CE0A-392460BA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24" y="186432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JUSTIFICACIÓN Y LIQUIDACIÓN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8F1874-2C50-5E59-39A9-624B9D97CAA8}"/>
              </a:ext>
            </a:extLst>
          </p:cNvPr>
          <p:cNvSpPr txBox="1"/>
          <p:nvPr/>
        </p:nvSpPr>
        <p:spPr>
          <a:xfrm>
            <a:off x="3494843" y="1713390"/>
            <a:ext cx="4864962" cy="5107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es-ES" sz="2400" b="1" dirty="0">
                <a:solidFill>
                  <a:schemeClr val="tx1"/>
                </a:solidFill>
                <a:cs typeface="+mn-cs"/>
              </a:rPr>
              <a:t>DOCUMENTACIÓN A APORTAR</a:t>
            </a:r>
          </a:p>
        </p:txBody>
      </p:sp>
      <p:graphicFrame>
        <p:nvGraphicFramePr>
          <p:cNvPr id="19462" name="CuadroTexto 3">
            <a:extLst>
              <a:ext uri="{FF2B5EF4-FFF2-40B4-BE49-F238E27FC236}">
                <a16:creationId xmlns:a16="http://schemas.microsoft.com/office/drawing/2014/main" id="{612A2A05-3394-0131-D319-047159DEB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166674"/>
              </p:ext>
            </p:extLst>
          </p:nvPr>
        </p:nvGraphicFramePr>
        <p:xfrm>
          <a:off x="2287479" y="2743063"/>
          <a:ext cx="7412854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 descr="Documento">
            <a:extLst>
              <a:ext uri="{FF2B5EF4-FFF2-40B4-BE49-F238E27FC236}">
                <a16:creationId xmlns:a16="http://schemas.microsoft.com/office/drawing/2014/main" id="{55565AB0-290C-4BDA-A6BB-0DDC20855DC3}"/>
              </a:ext>
            </a:extLst>
          </p:cNvPr>
          <p:cNvSpPr/>
          <p:nvPr/>
        </p:nvSpPr>
        <p:spPr>
          <a:xfrm>
            <a:off x="2653626" y="5091286"/>
            <a:ext cx="350784" cy="35078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10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73235BA-E685-C82C-9FB7-E4ED67EC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0421"/>
            <a:ext cx="9144000" cy="1008062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CONVOCATORIA 2023/24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3A9ACA-02F0-AE05-149D-E6F031630B3B}"/>
              </a:ext>
            </a:extLst>
          </p:cNvPr>
          <p:cNvSpPr txBox="1"/>
          <p:nvPr/>
        </p:nvSpPr>
        <p:spPr>
          <a:xfrm>
            <a:off x="1774826" y="1844676"/>
            <a:ext cx="835342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dirty="0">
                <a:solidFill>
                  <a:schemeClr val="tx1"/>
                </a:solidFill>
                <a:cs typeface="+mn-cs"/>
              </a:rPr>
              <a:t>Abierto plazo de presentación de solicitudes (</a:t>
            </a:r>
            <a:r>
              <a:rPr lang="es-ES" b="1" dirty="0">
                <a:solidFill>
                  <a:schemeClr val="tx1"/>
                </a:solidFill>
                <a:cs typeface="+mn-cs"/>
              </a:rPr>
              <a:t>Desde el 16 de noviembre de 2023 hasta el 30 de septiembre de 2024</a:t>
            </a:r>
            <a:r>
              <a:rPr lang="es-ES" dirty="0">
                <a:solidFill>
                  <a:schemeClr val="tx1"/>
                </a:solidFill>
                <a:cs typeface="+mn-cs"/>
              </a:rPr>
              <a:t>).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dirty="0">
                <a:solidFill>
                  <a:schemeClr val="tx1"/>
                </a:solidFill>
                <a:cs typeface="+mn-cs"/>
              </a:rPr>
              <a:t>Plazos de la convocatoria: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marL="1028700" lvl="1"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  <a:cs typeface="+mn-cs"/>
              </a:rPr>
              <a:t>Plazo máximo de ejecución (realización de la actividad): </a:t>
            </a:r>
            <a:r>
              <a:rPr lang="es-ES" sz="2000" b="1" dirty="0">
                <a:solidFill>
                  <a:schemeClr val="tx1"/>
                </a:solidFill>
                <a:cs typeface="+mn-cs"/>
              </a:rPr>
              <a:t>31/10/24</a:t>
            </a:r>
            <a:endParaRPr lang="es-ES" b="1" dirty="0">
              <a:solidFill>
                <a:schemeClr val="tx1"/>
              </a:solidFill>
              <a:cs typeface="+mn-cs"/>
            </a:endParaRPr>
          </a:p>
          <a:p>
            <a:pPr marL="102870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  <a:cs typeface="+mn-cs"/>
              </a:rPr>
              <a:t>Plazo máximo para facturar y pagar: </a:t>
            </a:r>
            <a:r>
              <a:rPr lang="es-ES" sz="2000" b="1" dirty="0">
                <a:solidFill>
                  <a:schemeClr val="tx1"/>
                </a:solidFill>
                <a:cs typeface="+mn-cs"/>
              </a:rPr>
              <a:t>15/11/24</a:t>
            </a:r>
            <a:r>
              <a:rPr lang="es-ES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altLang="es-ES" dirty="0">
                <a:solidFill>
                  <a:srgbClr val="000000"/>
                </a:solidFill>
                <a:cs typeface="DejaVu Sans" charset="0"/>
              </a:rPr>
              <a:t>(aunque aún no se haya recibido la resolución de concesión).</a:t>
            </a: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0FC761F-2EF5-F863-EF5C-2637F0979C9F}"/>
              </a:ext>
            </a:extLst>
          </p:cNvPr>
          <p:cNvSpPr/>
          <p:nvPr/>
        </p:nvSpPr>
        <p:spPr>
          <a:xfrm>
            <a:off x="2794000" y="2876550"/>
            <a:ext cx="6181725" cy="1257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011E2C-6A95-DF8A-1879-B3D6B3248C6C}"/>
              </a:ext>
            </a:extLst>
          </p:cNvPr>
          <p:cNvSpPr txBox="1"/>
          <p:nvPr/>
        </p:nvSpPr>
        <p:spPr>
          <a:xfrm>
            <a:off x="2752725" y="2876550"/>
            <a:ext cx="6105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Presentación de las solicitudes a través de la </a:t>
            </a:r>
            <a:r>
              <a:rPr lang="es-ES_tradnl" b="1" dirty="0"/>
              <a:t>Sede Electrónica de la Junta de Extremadura </a:t>
            </a:r>
          </a:p>
          <a:p>
            <a:pPr algn="ctr"/>
            <a:r>
              <a:rPr lang="es-ES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dirty="0">
                <a:solidFill>
                  <a:srgbClr val="F59E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Ayuda para la internacionalización de la empresa extremeña - JUNTAEX</a:t>
            </a:r>
            <a:endParaRPr lang="es-ES_tradnl" b="1" dirty="0"/>
          </a:p>
          <a:p>
            <a:pPr algn="ctr"/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68287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273235BA-E685-C82C-9FB7-E4ED67EC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79575"/>
            <a:ext cx="9144000" cy="1008062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WEB(JUNTAEX.ES)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3A9ACA-02F0-AE05-149D-E6F031630B3B}"/>
              </a:ext>
            </a:extLst>
          </p:cNvPr>
          <p:cNvSpPr txBox="1"/>
          <p:nvPr/>
        </p:nvSpPr>
        <p:spPr>
          <a:xfrm>
            <a:off x="1219200" y="1369675"/>
            <a:ext cx="9753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  <a:p>
            <a:pPr algn="just" eaLnBrk="1" hangingPunct="1">
              <a:buClr>
                <a:srgbClr val="000000"/>
              </a:buClr>
              <a:buSzPct val="100000"/>
              <a:defRPr/>
            </a:pPr>
            <a:endParaRPr lang="es-ES" b="1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98F157C-FC74-BFB9-2029-2680CBD76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19" y="1397675"/>
            <a:ext cx="8126360" cy="25542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5D9CC-3F64-3FA2-9111-426589EEC539}"/>
              </a:ext>
            </a:extLst>
          </p:cNvPr>
          <p:cNvSpPr txBox="1"/>
          <p:nvPr/>
        </p:nvSpPr>
        <p:spPr>
          <a:xfrm>
            <a:off x="1523999" y="4450010"/>
            <a:ext cx="9591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Toda la información relativa a la ayuda.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Enlace directo a la Sede Electrónica para la presentación de la solicitud.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Anexos descargables y editables.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Recursos, modelos y ejemplos descargables.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_tradnl" dirty="0"/>
              <a:t>Contacto (Servicio </a:t>
            </a:r>
            <a:r>
              <a:rPr lang="es-ES_tradnl" dirty="0" err="1"/>
              <a:t>Tuatención</a:t>
            </a:r>
            <a:r>
              <a:rPr lang="es-ES_trad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628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Rectangle 5126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5155" name="Rectangle 5128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cxnSp>
        <p:nvCxnSpPr>
          <p:cNvPr id="5156" name="Straight Connector 5130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7" name="Rectangle 5132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 useBgFill="1">
        <p:nvSpPr>
          <p:cNvPr id="5158" name="Rectangle 5134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cxnSp>
        <p:nvCxnSpPr>
          <p:cNvPr id="5159" name="Straight Connector 5136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Rectangle 5138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_tradnl"/>
          </a:p>
        </p:txBody>
      </p:sp>
      <p:sp>
        <p:nvSpPr>
          <p:cNvPr id="5122" name="Rectangle 1">
            <a:extLst>
              <a:ext uri="{FF2B5EF4-FFF2-40B4-BE49-F238E27FC236}">
                <a16:creationId xmlns:a16="http://schemas.microsoft.com/office/drawing/2014/main" id="{CEE08DD5-7C62-7E44-54F2-D4EE17D53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338" y="2189948"/>
            <a:ext cx="4392135" cy="11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s-ES" sz="4000" b="1" cap="all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Solicitudes </a:t>
            </a:r>
          </a:p>
        </p:txBody>
      </p:sp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2938D48-4A07-FC9A-B50D-BB7118C5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" b="-1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12843667-143B-6003-01F0-413272117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4559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BENEFICIARIOS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783D6-26FE-E09E-E679-D497BB7688DA}"/>
              </a:ext>
            </a:extLst>
          </p:cNvPr>
          <p:cNvSpPr txBox="1"/>
          <p:nvPr/>
        </p:nvSpPr>
        <p:spPr>
          <a:xfrm>
            <a:off x="1951039" y="1628775"/>
            <a:ext cx="82899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u="sng" dirty="0"/>
              <a:t>Personas físicas y jurídicas</a:t>
            </a:r>
            <a:r>
              <a:rPr lang="es-ES" dirty="0"/>
              <a:t> que tengan la consideración de pequeña y mediana empresa y que ejerzan una actividad económica en el territorio de la Comunidad Autónoma de Extremadura. 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s-ES" dirty="0"/>
          </a:p>
          <a:p>
            <a:pPr marL="285750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s-ES" u="sng" dirty="0"/>
              <a:t>Asociaciones empresariales</a:t>
            </a:r>
            <a:r>
              <a:rPr lang="es-ES" dirty="0"/>
              <a:t> y </a:t>
            </a:r>
            <a:r>
              <a:rPr lang="es-ES" u="sng" dirty="0"/>
              <a:t>comunidades de bienes</a:t>
            </a:r>
            <a:r>
              <a:rPr lang="es-ES" dirty="0"/>
              <a:t> o cualquier otro tipo de unidad económica que, aun careciendo de personalidad jurídica, puedan llevar a cabo las actividades y que ejerzan una actividad económica propia en el territorio de la Comunidad Autónoma de Extremadura. 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/>
          </a:p>
          <a:p>
            <a:pPr algn="just">
              <a:buClr>
                <a:srgbClr val="000000"/>
              </a:buClr>
              <a:buSzPct val="100000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2AAE989B-98E7-1A6A-0F2A-6BBDFA16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499" y="176170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34" charset="0"/>
                <a:cs typeface="Calibri" panose="020F0502020204030204" pitchFamily="34" charset="0"/>
              </a:rPr>
              <a:t>BENEFICIARIOS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F11CD4-18D7-0285-548D-6626ECA91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464283"/>
              </p:ext>
            </p:extLst>
          </p:nvPr>
        </p:nvGraphicFramePr>
        <p:xfrm>
          <a:off x="1953402" y="1628800"/>
          <a:ext cx="85678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3D6A8641-71D1-8414-BAB5-727D60A3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180976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34" charset="0"/>
                <a:cs typeface="Calibri" panose="020F0502020204030204" pitchFamily="34" charset="0"/>
              </a:rPr>
              <a:t>ACTIVIDADES SUBVENCIONABLES</a:t>
            </a: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jaVu Sans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ECEE6F-AFBC-053D-E159-96823FC9CF4E}"/>
              </a:ext>
            </a:extLst>
          </p:cNvPr>
          <p:cNvSpPr txBox="1"/>
          <p:nvPr/>
        </p:nvSpPr>
        <p:spPr>
          <a:xfrm>
            <a:off x="1184333" y="1532330"/>
            <a:ext cx="105556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Serán </a:t>
            </a:r>
            <a:r>
              <a:rPr lang="es-ES" b="1" dirty="0"/>
              <a:t>subvencionables</a:t>
            </a:r>
            <a:r>
              <a:rPr lang="es-ES" dirty="0"/>
              <a:t> :</a:t>
            </a:r>
          </a:p>
          <a:p>
            <a:pPr marL="228600" indent="-228600">
              <a:buFont typeface="+mj-lt"/>
              <a:buAutoNum type="arabicPeriod"/>
            </a:pPr>
            <a:endParaRPr lang="es-ES" sz="1600" dirty="0"/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Las ferias y certámenes comerciales de carácter internacional que se celebran en el extranjero.</a:t>
            </a:r>
          </a:p>
          <a:p>
            <a:pPr marL="285750" indent="-285750">
              <a:buFont typeface="+mj-lt"/>
              <a:buAutoNum type="arabicPeriod"/>
            </a:pPr>
            <a:r>
              <a:rPr lang="es-ES_tradnl" dirty="0"/>
              <a:t>Misiones comerciales prospectivas o directas. </a:t>
            </a:r>
          </a:p>
          <a:p>
            <a:pPr marL="285750" indent="-285750">
              <a:buFont typeface="+mj-lt"/>
              <a:buAutoNum type="arabicPeriod"/>
            </a:pPr>
            <a:r>
              <a:rPr lang="es-ES_tradnl" dirty="0"/>
              <a:t>Misiones comerciales inversas. </a:t>
            </a:r>
          </a:p>
          <a:p>
            <a:pPr marL="285750" indent="-285750">
              <a:buFont typeface="+mj-lt"/>
              <a:buAutoNum type="arabicPeriod"/>
            </a:pPr>
            <a:r>
              <a:rPr lang="es-ES_tradnl" dirty="0"/>
              <a:t>Implantación en el exterior</a:t>
            </a:r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Registro de patentes y marcas en el exterior, así como homologaciones y certificaciones necesarias para la comercialización internacional de los productos. </a:t>
            </a:r>
            <a:endParaRPr lang="es-ES_tradnl" dirty="0"/>
          </a:p>
          <a:p>
            <a:pPr marL="285750" indent="-285750">
              <a:buFont typeface="+mj-lt"/>
              <a:buAutoNum type="arabicPeriod"/>
            </a:pPr>
            <a:r>
              <a:rPr lang="es-ES_tradnl" dirty="0"/>
              <a:t>Licitaciones internacionales. </a:t>
            </a:r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Publicidad en el exterior, incluyendo campañas promocionales y publicitarias en medios digitales internacionales. </a:t>
            </a:r>
            <a:endParaRPr lang="es-ES_tradnl" dirty="0"/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Presentaciones de productos, desfiles, demostraciones técnicas y talleres en vivo, así como otras acciones promocionales tanto de carácter presencial como virtual en los mercados de destino. </a:t>
            </a:r>
            <a:endParaRPr lang="es-ES_tradnl" dirty="0"/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Consultoría para la internacionalización digital y posicionamiento orgánico SEO internacional. </a:t>
            </a:r>
            <a:endParaRPr lang="es-ES_tradnl" dirty="0"/>
          </a:p>
          <a:p>
            <a:pPr marL="285750" indent="-285750">
              <a:buFont typeface="+mj-lt"/>
              <a:buAutoNum type="arabicPeriod"/>
            </a:pPr>
            <a:r>
              <a:rPr lang="es-ES" dirty="0"/>
              <a:t>Modificación, ampliación y reforma de la página web. </a:t>
            </a:r>
            <a:endParaRPr lang="es-ES_tradnl" dirty="0"/>
          </a:p>
          <a:p>
            <a:pPr marL="285750" indent="-285750">
              <a:buFont typeface="+mj-lt"/>
              <a:buAutoNum type="arabicPeriod"/>
            </a:pPr>
            <a:r>
              <a:rPr lang="es-ES_tradnl" dirty="0"/>
              <a:t>Material promocional en formato digital enfocado a mercados exteriores. </a:t>
            </a:r>
            <a:r>
              <a:rPr lang="es-ES_tradnl" sz="2800" dirty="0"/>
              <a:t>      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402466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ADEA0ED-982E-77B9-705C-5CB7CFD7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5310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INTENSIDAD DE LA AYUDA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8FDB8E-92D9-5017-CDC1-44EBABD51CD7}"/>
              </a:ext>
            </a:extLst>
          </p:cNvPr>
          <p:cNvSpPr txBox="1"/>
          <p:nvPr/>
        </p:nvSpPr>
        <p:spPr>
          <a:xfrm>
            <a:off x="1105469" y="1379960"/>
            <a:ext cx="4110036" cy="44386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es-ES_tradnl" sz="2800" b="1" dirty="0"/>
              <a:t>75%</a:t>
            </a:r>
            <a:r>
              <a:rPr lang="es-ES_tradnl" sz="2000" dirty="0"/>
              <a:t>  </a:t>
            </a:r>
            <a:r>
              <a:rPr lang="es-ES_tradnl" sz="2000" b="1" dirty="0"/>
              <a:t>de los gastos elegibles</a:t>
            </a: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200" b="1" dirty="0">
                <a:latin typeface="+mj-lt"/>
              </a:rPr>
              <a:t>-</a:t>
            </a:r>
            <a:r>
              <a:rPr lang="es-ES_tradnl" sz="1200" b="0" i="0" u="none" strike="noStrike" baseline="0" dirty="0">
                <a:solidFill>
                  <a:srgbClr val="000000"/>
                </a:solidFill>
                <a:latin typeface="+mj-lt"/>
              </a:rPr>
              <a:t>Misiones comerciales prospectivas o directas. </a:t>
            </a:r>
            <a:endParaRPr lang="es-ES_tradnl" sz="12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200" b="1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_tradnl" sz="1200" b="0" i="0" u="none" strike="noStrike" baseline="0" dirty="0">
                <a:solidFill>
                  <a:srgbClr val="000000"/>
                </a:solidFill>
                <a:latin typeface="+mj-lt"/>
              </a:rPr>
              <a:t>Misiones comerciales inversas. </a:t>
            </a:r>
            <a:endParaRPr lang="es-ES_tradnl" sz="1200" b="1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200" b="0" i="0" u="none" strike="noStrike" baseline="0" dirty="0">
                <a:solidFill>
                  <a:srgbClr val="000000"/>
                </a:solidFill>
                <a:latin typeface="+mj-lt"/>
              </a:rPr>
              <a:t>-Implantación en el exterior</a:t>
            </a: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200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+mj-lt"/>
              </a:rPr>
              <a:t>Registro de patentes y marcas en el exterior, así como homologaciones y certificaciones necesarias para la comercialización internacional de los productos.</a:t>
            </a: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_tradnl" sz="1200" dirty="0">
                <a:solidFill>
                  <a:srgbClr val="000000"/>
                </a:solidFill>
                <a:latin typeface="+mj-lt"/>
              </a:rPr>
              <a:t>Licitaciones internacionales  </a:t>
            </a: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200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Publicidad en el exterior, incluyendo campañas promocionales y publicitarias en medios digitales internacionales. </a:t>
            </a:r>
            <a:endParaRPr lang="es-ES_tradnl" sz="12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200" dirty="0">
                <a:solidFill>
                  <a:srgbClr val="000000"/>
                </a:solidFill>
                <a:latin typeface="+mj-lt"/>
              </a:rPr>
              <a:t>-Presentaciones de productos </a:t>
            </a: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200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Modificación, ampliación y reforma de la página web </a:t>
            </a:r>
            <a:endParaRPr lang="es-ES_tradnl" sz="12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200" dirty="0">
                <a:solidFill>
                  <a:srgbClr val="000000"/>
                </a:solidFill>
                <a:latin typeface="+mj-lt"/>
              </a:rPr>
              <a:t>-Material promocional en formato digital enfocado a mercados exteriores 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es-ES" sz="19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D46852-F241-088A-1F31-D9B5464EA049}"/>
              </a:ext>
            </a:extLst>
          </p:cNvPr>
          <p:cNvSpPr txBox="1"/>
          <p:nvPr/>
        </p:nvSpPr>
        <p:spPr>
          <a:xfrm>
            <a:off x="6501795" y="4645905"/>
            <a:ext cx="3600450" cy="1815882"/>
          </a:xfrm>
          <a:prstGeom prst="rect">
            <a:avLst/>
          </a:prstGeom>
          <a:solidFill>
            <a:srgbClr val="FFFFCC"/>
          </a:solidFill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El importe máximo de ayuda que podrá recibir un mismo beneficiario por convocatoria no podrá exceder de </a:t>
            </a:r>
            <a:r>
              <a:rPr lang="es-ES_tradnl" sz="1600" b="1" dirty="0"/>
              <a:t>30.000 €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cs typeface="+mn-cs"/>
              </a:rPr>
              <a:t>Inversión mínima</a:t>
            </a:r>
            <a:r>
              <a:rPr lang="es-ES" sz="1600" dirty="0">
                <a:solidFill>
                  <a:schemeClr val="tx1"/>
                </a:solidFill>
                <a:cs typeface="+mn-cs"/>
              </a:rPr>
              <a:t> subvencionable: </a:t>
            </a:r>
            <a:r>
              <a:rPr lang="es-ES" sz="1600" b="1" dirty="0">
                <a:solidFill>
                  <a:schemeClr val="tx1"/>
                </a:solidFill>
                <a:cs typeface="+mn-cs"/>
              </a:rPr>
              <a:t>1.000 euros.</a:t>
            </a:r>
          </a:p>
          <a:p>
            <a:pPr algn="ctr"/>
            <a:endParaRPr lang="es-ES_tradnl"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F6ED45-22FC-E861-7A61-8C813EB85470}"/>
              </a:ext>
            </a:extLst>
          </p:cNvPr>
          <p:cNvSpPr txBox="1"/>
          <p:nvPr/>
        </p:nvSpPr>
        <p:spPr>
          <a:xfrm>
            <a:off x="6247002" y="1763044"/>
            <a:ext cx="4110036" cy="250281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es-ES_tradnl" sz="2800" b="1" dirty="0"/>
              <a:t>50%</a:t>
            </a:r>
            <a:r>
              <a:rPr lang="es-ES_tradnl" sz="2000" dirty="0"/>
              <a:t>  </a:t>
            </a:r>
            <a:r>
              <a:rPr lang="es-ES_tradnl" sz="2000" b="1" dirty="0"/>
              <a:t>de los gastos elegibles</a:t>
            </a: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600" b="1" dirty="0">
                <a:latin typeface="+mj-lt"/>
              </a:rPr>
              <a:t>-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+mj-lt"/>
              </a:rPr>
              <a:t>Participación en ferias comerciales de carácter internacional </a:t>
            </a:r>
            <a:endParaRPr lang="es-ES_tradnl" sz="16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00000"/>
              </a:buClr>
              <a:buSzPct val="100000"/>
              <a:defRPr/>
            </a:pPr>
            <a:r>
              <a:rPr lang="es-ES_tradnl" sz="1600" b="1" dirty="0">
                <a:solidFill>
                  <a:srgbClr val="000000"/>
                </a:solidFill>
                <a:latin typeface="+mj-lt"/>
              </a:rPr>
              <a:t>-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+mj-lt"/>
              </a:rPr>
              <a:t>Consultoría para la internacionalización digital y posicionamiento orgánico SEO internacional. </a:t>
            </a:r>
            <a:r>
              <a:rPr lang="es-ES_tradnl" sz="1600" b="1" dirty="0">
                <a:latin typeface="+mj-lt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es-ES" sz="19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73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3D6A8641-71D1-8414-BAB5-727D60A3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180976"/>
            <a:ext cx="9144000" cy="1008063"/>
          </a:xfrm>
          <a:prstGeom prst="rect">
            <a:avLst/>
          </a:prstGeom>
          <a:solidFill>
            <a:srgbClr val="B6CB7B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defRPr/>
            </a:pPr>
            <a:r>
              <a:rPr lang="es-ES" altLang="es-E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jaVu Sans" pitchFamily="34" charset="0"/>
                <a:cs typeface="Calibri" panose="020F0502020204030204" pitchFamily="34" charset="0"/>
              </a:rPr>
              <a:t>ACTIVIDAD: Participación en ferias comerciales internacionales.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ECEE6F-AFBC-053D-E159-96823FC9CF4E}"/>
              </a:ext>
            </a:extLst>
          </p:cNvPr>
          <p:cNvSpPr txBox="1"/>
          <p:nvPr/>
        </p:nvSpPr>
        <p:spPr>
          <a:xfrm>
            <a:off x="1419225" y="2136338"/>
            <a:ext cx="10555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Serán </a:t>
            </a:r>
            <a:r>
              <a:rPr lang="es-ES" b="1" dirty="0"/>
              <a:t>subvencionables</a:t>
            </a:r>
            <a:r>
              <a:rPr lang="es-ES" dirty="0"/>
              <a:t> 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Las ferias y certámenes comerciales de carácter internacional que se celebran en el extranjero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Las ferias internacionales que tengan lugar en España que se hallen incluidas en el Calendario Oficial de Ferias Comerciales Internacionales (Publicado en Juntaex.es)</a:t>
            </a:r>
          </a:p>
          <a:p>
            <a:endParaRPr lang="es-ES" dirty="0"/>
          </a:p>
          <a:p>
            <a:endParaRPr lang="es-ES" dirty="0"/>
          </a:p>
          <a:p>
            <a:r>
              <a:rPr lang="es-ES_tradnl" dirty="0"/>
              <a:t>        No serán subvencionables las visitas profesionales a las ferias.</a:t>
            </a:r>
          </a:p>
        </p:txBody>
      </p:sp>
      <p:pic>
        <p:nvPicPr>
          <p:cNvPr id="5" name="Gráfico 4" descr="Mano con relleno sólido">
            <a:extLst>
              <a:ext uri="{FF2B5EF4-FFF2-40B4-BE49-F238E27FC236}">
                <a16:creationId xmlns:a16="http://schemas.microsoft.com/office/drawing/2014/main" id="{10AC024F-EA56-10BD-2993-475BE84A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9225" y="4246942"/>
            <a:ext cx="474719" cy="4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2432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Personalizado 1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7C891D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1406</Words>
  <Application>Microsoft Office PowerPoint</Application>
  <PresentationFormat>Panorámica</PresentationFormat>
  <Paragraphs>183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DejaVu Sans</vt:lpstr>
      <vt:lpstr>Times New Roman</vt:lpstr>
      <vt:lpstr>Wingdings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Gómez Bravo</dc:creator>
  <cp:lastModifiedBy>Gabriel Gómez Bravo</cp:lastModifiedBy>
  <cp:revision>3</cp:revision>
  <dcterms:created xsi:type="dcterms:W3CDTF">2023-11-22T08:38:00Z</dcterms:created>
  <dcterms:modified xsi:type="dcterms:W3CDTF">2024-05-06T10:09:28Z</dcterms:modified>
</cp:coreProperties>
</file>